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96" r:id="rId2"/>
    <p:sldId id="2540" r:id="rId3"/>
    <p:sldId id="2598" r:id="rId4"/>
    <p:sldId id="2625" r:id="rId5"/>
    <p:sldId id="2599" r:id="rId6"/>
    <p:sldId id="2626" r:id="rId7"/>
    <p:sldId id="2600" r:id="rId8"/>
    <p:sldId id="2627" r:id="rId9"/>
    <p:sldId id="2601" r:id="rId10"/>
    <p:sldId id="2602" r:id="rId11"/>
    <p:sldId id="2603" r:id="rId12"/>
    <p:sldId id="2604" r:id="rId13"/>
    <p:sldId id="2605" r:id="rId14"/>
    <p:sldId id="2628" r:id="rId15"/>
    <p:sldId id="2606" r:id="rId16"/>
    <p:sldId id="2629" r:id="rId17"/>
    <p:sldId id="2607" r:id="rId18"/>
    <p:sldId id="2630" r:id="rId19"/>
    <p:sldId id="2608" r:id="rId20"/>
    <p:sldId id="2609" r:id="rId21"/>
    <p:sldId id="2610" r:id="rId22"/>
    <p:sldId id="2631" r:id="rId23"/>
    <p:sldId id="2611" r:id="rId24"/>
    <p:sldId id="2632" r:id="rId25"/>
    <p:sldId id="2612" r:id="rId26"/>
    <p:sldId id="2613" r:id="rId27"/>
    <p:sldId id="2614" r:id="rId28"/>
    <p:sldId id="2615" r:id="rId29"/>
    <p:sldId id="2616" r:id="rId30"/>
    <p:sldId id="2617" r:id="rId31"/>
    <p:sldId id="2634" r:id="rId32"/>
    <p:sldId id="2633" r:id="rId33"/>
    <p:sldId id="2635" r:id="rId34"/>
    <p:sldId id="2618" r:id="rId35"/>
    <p:sldId id="2619" r:id="rId36"/>
    <p:sldId id="2620" r:id="rId37"/>
    <p:sldId id="2621" r:id="rId38"/>
    <p:sldId id="2622" r:id="rId39"/>
    <p:sldId id="2623" r:id="rId40"/>
    <p:sldId id="2624" r:id="rId41"/>
    <p:sldId id="2636" r:id="rId42"/>
  </p:sldIdLst>
  <p:sldSz cx="12192000" cy="6858000"/>
  <p:notesSz cx="6858000" cy="9144000"/>
  <p:defaultTextStyle>
    <a:defPPr rtl="0">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5280" autoAdjust="0"/>
  </p:normalViewPr>
  <p:slideViewPr>
    <p:cSldViewPr snapToGrid="0" snapToObjects="1" showGuides="1">
      <p:cViewPr varScale="1">
        <p:scale>
          <a:sx n="97" d="100"/>
          <a:sy n="97" d="100"/>
        </p:scale>
        <p:origin x="1110" y="306"/>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dirty="0"/>
          </a:p>
        </p:txBody>
      </p:sp>
      <p:sp>
        <p:nvSpPr>
          <p:cNvPr id="3" name="Marcador de posición de fecha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8A88DA-2AEC-4487-8DF6-42BBF8E39FC6}" type="datetime1">
              <a:rPr lang="es-MX" smtClean="0"/>
              <a:t>26/05/2025</a:t>
            </a:fld>
            <a:endParaRPr lang="es-MX" dirty="0"/>
          </a:p>
        </p:txBody>
      </p:sp>
      <p:sp>
        <p:nvSpPr>
          <p:cNvPr id="4" name="Marcador de posición pie de página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dirty="0"/>
          </a:p>
        </p:txBody>
      </p:sp>
      <p:sp>
        <p:nvSpPr>
          <p:cNvPr id="5" name="Marcador de posición de número de diapositiva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A8A28B-0568-4092-BB1A-13C9B073E3A0}" type="slidenum">
              <a:rPr lang="es-MX" smtClean="0"/>
              <a:t>‹Nº›</a:t>
            </a:fld>
            <a:endParaRPr lang="es-MX"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892C53-1689-48A9-8B1A-17EEC10F6B92}" type="datetime1">
              <a:rPr lang="es-MX" noProof="0" smtClean="0"/>
              <a:t>26/05/2025</a:t>
            </a:fld>
            <a:endParaRPr lang="es-MX"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MX"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MX" noProof="0" dirty="0"/>
              <a:t>Haz clic para modificar los estilos de texto del patrón</a:t>
            </a:r>
          </a:p>
          <a:p>
            <a:pPr lvl="1" rtl="0"/>
            <a:r>
              <a:rPr lang="es-MX" noProof="0" dirty="0"/>
              <a:t>Segundo nivel</a:t>
            </a:r>
          </a:p>
          <a:p>
            <a:pPr lvl="2" rtl="0"/>
            <a:r>
              <a:rPr lang="es-MX" noProof="0" dirty="0"/>
              <a:t>Tercer nivel</a:t>
            </a:r>
          </a:p>
          <a:p>
            <a:pPr lvl="3" rtl="0"/>
            <a:r>
              <a:rPr lang="es-MX" noProof="0" dirty="0"/>
              <a:t>Cuarto nivel</a:t>
            </a:r>
          </a:p>
          <a:p>
            <a:pPr lvl="4" rtl="0"/>
            <a:r>
              <a:rPr lang="es-MX"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CFA0038-7055-434C-B6C4-B8C69565C600}" type="slidenum">
              <a:rPr lang="es-MX" noProof="0" smtClean="0"/>
              <a:t>‹Nº›</a:t>
            </a:fld>
            <a:endParaRPr lang="es-MX" noProof="0"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3CFA0038-7055-434C-B6C4-B8C69565C600}" type="slidenum">
              <a:rPr lang="es-MX" smtClean="0"/>
              <a:t>1</a:t>
            </a:fld>
            <a:endParaRPr lang="es-MX" dirty="0"/>
          </a:p>
        </p:txBody>
      </p:sp>
    </p:spTree>
    <p:extLst>
      <p:ext uri="{BB962C8B-B14F-4D97-AF65-F5344CB8AC3E}">
        <p14:creationId xmlns:p14="http://schemas.microsoft.com/office/powerpoint/2010/main" val="296876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rtl="0"/>
            <a:fld id="{3CFA0038-7055-434C-B6C4-B8C69565C600}" type="slidenum">
              <a:rPr lang="es-MX" smtClean="0"/>
              <a:t>2</a:t>
            </a:fld>
            <a:endParaRPr lang="es-MX" dirty="0"/>
          </a:p>
        </p:txBody>
      </p:sp>
    </p:spTree>
    <p:extLst>
      <p:ext uri="{BB962C8B-B14F-4D97-AF65-F5344CB8AC3E}">
        <p14:creationId xmlns:p14="http://schemas.microsoft.com/office/powerpoint/2010/main" val="360663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l título con imagen">
    <p:spTree>
      <p:nvGrpSpPr>
        <p:cNvPr id="1" name=""/>
        <p:cNvGrpSpPr/>
        <p:nvPr/>
      </p:nvGrpSpPr>
      <p:grpSpPr>
        <a:xfrm>
          <a:off x="0" y="0"/>
          <a:ext cx="0" cy="0"/>
          <a:chOff x="0" y="0"/>
          <a:chExt cx="0" cy="0"/>
        </a:xfrm>
      </p:grpSpPr>
      <p:sp>
        <p:nvSpPr>
          <p:cNvPr id="7"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2" name="Rectángulo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Título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rtlCol="0" anchor="t">
            <a:noAutofit/>
          </a:bodyPr>
          <a:lstStyle>
            <a:lvl1pPr>
              <a:defRPr sz="5000" b="1">
                <a:solidFill>
                  <a:schemeClr val="bg1"/>
                </a:solidFill>
                <a:latin typeface="+mj-lt"/>
              </a:defRPr>
            </a:lvl1pPr>
          </a:lstStyle>
          <a:p>
            <a:pPr rtl="0"/>
            <a:r>
              <a:rPr lang="es-MX" noProof="0" dirty="0"/>
              <a:t>HAZ CLIC PARA AGREGAR UN TÍTULO</a:t>
            </a:r>
          </a:p>
        </p:txBody>
      </p:sp>
      <p:sp>
        <p:nvSpPr>
          <p:cNvPr id="13" name="Marcador de posición de texto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rtlCol="0">
            <a:normAutofit/>
          </a:bodyPr>
          <a:lstStyle>
            <a:lvl1pPr marL="0" indent="0">
              <a:buNone/>
              <a:defRPr sz="1600" spc="300">
                <a:solidFill>
                  <a:schemeClr val="bg1"/>
                </a:solidFill>
                <a:latin typeface="+mn-lt"/>
                <a:cs typeface="Arial" panose="020B0604020202020204" pitchFamily="34" charset="0"/>
              </a:defRPr>
            </a:lvl1pPr>
          </a:lstStyle>
          <a:p>
            <a:pPr lvl="0" rtl="0"/>
            <a:r>
              <a:rPr lang="es-MX" noProof="0" dirty="0"/>
              <a:t>EL SUBTÍTULO VA AQUÍ</a:t>
            </a:r>
          </a:p>
        </p:txBody>
      </p:sp>
      <p:sp>
        <p:nvSpPr>
          <p:cNvPr id="5" name="Forma 62" title="Decorativo">
            <a:extLst>
              <a:ext uri="{FF2B5EF4-FFF2-40B4-BE49-F238E27FC236}">
                <a16:creationId xmlns:a16="http://schemas.microsoft.com/office/drawing/2014/main" id="{E1A23DB6-E067-4A30-8C4B-98B452428518}"/>
              </a:ext>
            </a:extLst>
          </p:cNvPr>
          <p:cNvSpPr/>
          <p:nvPr userDrawn="1"/>
        </p:nvSpPr>
        <p:spPr>
          <a:xfrm rot="16200000" flipV="1">
            <a:off x="2292334" y="4641947"/>
            <a:ext cx="0" cy="2615200"/>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visor de diapositivas con imagen">
    <p:bg>
      <p:bgPr>
        <a:solidFill>
          <a:schemeClr val="accent1"/>
        </a:solidFill>
        <a:effectLst/>
      </p:bgPr>
    </p:bg>
    <p:spTree>
      <p:nvGrpSpPr>
        <p:cNvPr id="1" name=""/>
        <p:cNvGrpSpPr/>
        <p:nvPr/>
      </p:nvGrpSpPr>
      <p:grpSpPr>
        <a:xfrm>
          <a:off x="0" y="0"/>
          <a:ext cx="0" cy="0"/>
          <a:chOff x="0" y="0"/>
          <a:chExt cx="0" cy="0"/>
        </a:xfrm>
      </p:grpSpPr>
      <p:sp>
        <p:nvSpPr>
          <p:cNvPr id="7"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2" name="Rectángulo 1" title="Decorativo"/>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8" name="Título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rtlCol="0" anchor="t">
            <a:noAutofit/>
          </a:bodyPr>
          <a:lstStyle>
            <a:lvl1pPr>
              <a:defRPr sz="5000" b="1">
                <a:solidFill>
                  <a:schemeClr val="bg1"/>
                </a:solidFill>
                <a:latin typeface="+mj-lt"/>
              </a:defRPr>
            </a:lvl1pPr>
          </a:lstStyle>
          <a:p>
            <a:pPr rtl="0"/>
            <a:r>
              <a:rPr lang="es-MX" noProof="0" dirty="0"/>
              <a:t>HAZ CLIC PARA AGREGAR UN TÍTULO</a:t>
            </a:r>
          </a:p>
        </p:txBody>
      </p:sp>
      <p:sp>
        <p:nvSpPr>
          <p:cNvPr id="9" name="Marcador de posición de texto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rtlCol="0">
            <a:normAutofit/>
          </a:bodyPr>
          <a:lstStyle>
            <a:lvl1pPr marL="0" indent="0">
              <a:buNone/>
              <a:defRPr sz="1600" spc="300">
                <a:solidFill>
                  <a:schemeClr val="bg1"/>
                </a:solidFill>
                <a:latin typeface="+mn-lt"/>
                <a:cs typeface="Arial" panose="020B0604020202020204" pitchFamily="34" charset="0"/>
              </a:defRPr>
            </a:lvl1pPr>
          </a:lstStyle>
          <a:p>
            <a:pPr lvl="0" rtl="0"/>
            <a:r>
              <a:rPr lang="es-MX" noProof="0" dirty="0"/>
              <a:t>EL SUBTÍTULO VA AQUÍ</a:t>
            </a:r>
          </a:p>
        </p:txBody>
      </p:sp>
      <p:sp>
        <p:nvSpPr>
          <p:cNvPr id="6" name="Forma 62" title="Decorativo">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soria de diapositiva 2">
    <p:bg>
      <p:bgPr>
        <a:solidFill>
          <a:schemeClr val="accent1"/>
        </a:solidFill>
        <a:effectLst/>
      </p:bgPr>
    </p:bg>
    <p:spTree>
      <p:nvGrpSpPr>
        <p:cNvPr id="1" name=""/>
        <p:cNvGrpSpPr/>
        <p:nvPr/>
      </p:nvGrpSpPr>
      <p:grpSpPr>
        <a:xfrm>
          <a:off x="0" y="0"/>
          <a:ext cx="0" cy="0"/>
          <a:chOff x="0" y="0"/>
          <a:chExt cx="0" cy="0"/>
        </a:xfrm>
      </p:grpSpPr>
      <p:sp>
        <p:nvSpPr>
          <p:cNvPr id="6"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2" name="Rectángulo 1" title="Decorativo"/>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1" name="Título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rtlCol="0" anchor="ctr">
            <a:noAutofit/>
          </a:bodyPr>
          <a:lstStyle>
            <a:lvl1pPr algn="r">
              <a:defRPr sz="5000" b="1">
                <a:solidFill>
                  <a:schemeClr val="bg1"/>
                </a:solidFill>
                <a:latin typeface="+mj-lt"/>
              </a:defRPr>
            </a:lvl1pPr>
          </a:lstStyle>
          <a:p>
            <a:pPr rtl="0"/>
            <a:r>
              <a:rPr lang="es-MX" noProof="0" dirty="0"/>
              <a:t>HAZ CLIC PARA AGREGAR UN TÍTULO</a:t>
            </a:r>
          </a:p>
        </p:txBody>
      </p:sp>
      <p:sp>
        <p:nvSpPr>
          <p:cNvPr id="12" name="Marcador de posición de texto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rtlCol="0" anchor="ctr">
            <a:normAutofit/>
          </a:bodyPr>
          <a:lstStyle>
            <a:lvl1pPr marL="0" indent="0">
              <a:buNone/>
              <a:defRPr sz="1600" spc="300">
                <a:solidFill>
                  <a:schemeClr val="bg1"/>
                </a:solidFill>
                <a:latin typeface="+mn-lt"/>
                <a:cs typeface="Arial" panose="020B0604020202020204" pitchFamily="34" charset="0"/>
              </a:defRPr>
            </a:lvl1pPr>
          </a:lstStyle>
          <a:p>
            <a:pPr lvl="0" rtl="0"/>
            <a:r>
              <a:rPr lang="es-MX" noProof="0" dirty="0"/>
              <a:t>EL SUBTÍTULO VA AQUÍ</a:t>
            </a:r>
          </a:p>
        </p:txBody>
      </p:sp>
      <p:sp>
        <p:nvSpPr>
          <p:cNvPr id="13" name="Forma 62" title="Decorativo">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seño personalizado">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rtl="0"/>
            <a:r>
              <a:rPr lang="es-MX" noProof="0" dirty="0"/>
              <a:t>Orden del día</a:t>
            </a:r>
          </a:p>
        </p:txBody>
      </p:sp>
      <p:sp>
        <p:nvSpPr>
          <p:cNvPr id="29" name="Marcador de posición de imagen 28" title="Decorativo">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rtlCol="0"/>
          <a:lstStyle/>
          <a:p>
            <a:pPr rtl="0"/>
            <a:r>
              <a:rPr lang="es-ES" noProof="0"/>
              <a:t>Haga clic en el icono para agregar una imagen</a:t>
            </a:r>
            <a:endParaRPr lang="es-MX" noProof="0" dirty="0"/>
          </a:p>
        </p:txBody>
      </p:sp>
      <p:sp>
        <p:nvSpPr>
          <p:cNvPr id="32" name="Marcador de posición de texto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rtlCol="0"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3" name="Marcador de posición de texto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4" name="Marcador de posición de texto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5" name="Marcador de posición de texto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6" name="Marcador de posición de texto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42" name="Forma 62" title="Decorativo">
            <a:extLst>
              <a:ext uri="{FF2B5EF4-FFF2-40B4-BE49-F238E27FC236}">
                <a16:creationId xmlns:a16="http://schemas.microsoft.com/office/drawing/2014/main" id="{2683CBB0-468F-4DD2-853B-FBFFA91B662E}"/>
              </a:ext>
            </a:extLst>
          </p:cNvPr>
          <p:cNvSpPr/>
          <p:nvPr userDrawn="1"/>
        </p:nvSpPr>
        <p:spPr>
          <a:xfrm rot="16200000" flipV="1">
            <a:off x="2081475" y="3609846"/>
            <a:ext cx="0" cy="2509697"/>
          </a:xfrm>
          <a:prstGeom prst="line">
            <a:avLst/>
          </a:prstGeom>
          <a:ln w="76200">
            <a:solidFill>
              <a:schemeClr val="accent1">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Diseño personalizado">
    <p:bg>
      <p:bgPr>
        <a:solidFill>
          <a:schemeClr val="bg1"/>
        </a:solidFill>
        <a:effectLst/>
      </p:bgPr>
    </p:bg>
    <p:spTree>
      <p:nvGrpSpPr>
        <p:cNvPr id="1" name=""/>
        <p:cNvGrpSpPr/>
        <p:nvPr/>
      </p:nvGrpSpPr>
      <p:grpSpPr>
        <a:xfrm>
          <a:off x="0" y="0"/>
          <a:ext cx="0" cy="0"/>
          <a:chOff x="0" y="0"/>
          <a:chExt cx="0" cy="0"/>
        </a:xfrm>
      </p:grpSpPr>
      <p:sp>
        <p:nvSpPr>
          <p:cNvPr id="29" name="Marcador de posición de imagen 28" title="Decorativo">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rtlCol="0"/>
          <a:lstStyle/>
          <a:p>
            <a:pPr rtl="0"/>
            <a:r>
              <a:rPr lang="es-ES" noProof="0"/>
              <a:t>Haga clic en el icono para agregar una imagen</a:t>
            </a:r>
            <a:endParaRPr lang="es-MX" noProof="0" dirty="0"/>
          </a:p>
        </p:txBody>
      </p:sp>
      <p:sp>
        <p:nvSpPr>
          <p:cNvPr id="32" name="Marcador de posición de texto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rtlCol="0"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3" name="Marcador de posición de texto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4" name="Marcador de posición de texto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5" name="Marcador de posición de texto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6" name="Marcador de posición de texto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 name="Rectángulo 2" title="Decorativo">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2" name="Forma 62" title="Decorativo">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
        <p:nvSpPr>
          <p:cNvPr id="13" name="Título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rtl="0"/>
            <a:r>
              <a:rPr lang="es-MX" noProof="0" dirty="0"/>
              <a:t>Orden del día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Diseño personalizado">
    <p:bg>
      <p:bgPr>
        <a:solidFill>
          <a:schemeClr val="bg1"/>
        </a:solidFill>
        <a:effectLst/>
      </p:bgPr>
    </p:bg>
    <p:spTree>
      <p:nvGrpSpPr>
        <p:cNvPr id="1" name=""/>
        <p:cNvGrpSpPr/>
        <p:nvPr/>
      </p:nvGrpSpPr>
      <p:grpSpPr>
        <a:xfrm>
          <a:off x="0" y="0"/>
          <a:ext cx="0" cy="0"/>
          <a:chOff x="0" y="0"/>
          <a:chExt cx="0" cy="0"/>
        </a:xfrm>
      </p:grpSpPr>
      <p:sp>
        <p:nvSpPr>
          <p:cNvPr id="29" name="Marcador de posición de imagen 28" title="Decorativo">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rtlCol="0"/>
          <a:lstStyle/>
          <a:p>
            <a:pPr rtl="0"/>
            <a:r>
              <a:rPr lang="es-ES" noProof="0"/>
              <a:t>Haga clic en el icono para agregar una imagen</a:t>
            </a:r>
            <a:endParaRPr lang="es-MX" noProof="0" dirty="0"/>
          </a:p>
        </p:txBody>
      </p:sp>
      <p:sp>
        <p:nvSpPr>
          <p:cNvPr id="32" name="Marcador de posición de texto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rtlCol="0"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3" name="Marcador de posición de texto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4" name="Marcador de posición de texto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5" name="Marcador de posición de texto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6" name="Marcador de posición de texto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rtlCol="0"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 name="Rectángulo 2" title="Decorativo">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2" name="Forma 62" title="Decorativo">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
        <p:nvSpPr>
          <p:cNvPr id="13" name="Título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rtl="0"/>
            <a:r>
              <a:rPr lang="es-MX" noProof="0" dirty="0"/>
              <a:t>Orden del día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Diseño personalizado">
    <p:bg>
      <p:bgPr>
        <a:solidFill>
          <a:schemeClr val="bg1"/>
        </a:solidFill>
        <a:effectLst/>
      </p:bgPr>
    </p:bg>
    <p:spTree>
      <p:nvGrpSpPr>
        <p:cNvPr id="1" name=""/>
        <p:cNvGrpSpPr/>
        <p:nvPr/>
      </p:nvGrpSpPr>
      <p:grpSpPr>
        <a:xfrm>
          <a:off x="0" y="0"/>
          <a:ext cx="0" cy="0"/>
          <a:chOff x="0" y="0"/>
          <a:chExt cx="0" cy="0"/>
        </a:xfrm>
      </p:grpSpPr>
      <p:sp>
        <p:nvSpPr>
          <p:cNvPr id="29" name="Marcador de posición de imagen 28" title="Decorativo">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rtlCol="0"/>
          <a:lstStyle/>
          <a:p>
            <a:pPr rtl="0"/>
            <a:r>
              <a:rPr lang="es-ES" noProof="0"/>
              <a:t>Haga clic en el icono para agregar una imagen</a:t>
            </a:r>
            <a:endParaRPr lang="es-MX" noProof="0" dirty="0"/>
          </a:p>
        </p:txBody>
      </p:sp>
      <p:sp>
        <p:nvSpPr>
          <p:cNvPr id="3" name="Rectángulo 2" title="Decorativo"/>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2" name="Marcador de posición de texto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rtlCol="0"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3" name="Marcador de posición de texto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4" name="Marcador de posición de texto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5" name="Marcador de posición de texto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6" name="Marcador de posición de texto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rtlCol="0"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rtl="0"/>
            <a:r>
              <a:rPr lang="es-MX" noProof="0" dirty="0"/>
              <a:t>Haz clic para modificar el patrón </a:t>
            </a:r>
            <a:br>
              <a:rPr lang="es-MX" noProof="0" dirty="0"/>
            </a:br>
            <a:r>
              <a:rPr lang="es-MX" noProof="0" dirty="0"/>
              <a:t>estilos de texto</a:t>
            </a:r>
          </a:p>
        </p:txBody>
      </p:sp>
      <p:sp>
        <p:nvSpPr>
          <p:cNvPr id="37" name="Marcador de posición de texto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rtlCol="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rtl="0"/>
            <a:r>
              <a:rPr lang="es-MX" noProof="0" dirty="0"/>
              <a:t>1</a:t>
            </a:r>
          </a:p>
        </p:txBody>
      </p:sp>
      <p:sp>
        <p:nvSpPr>
          <p:cNvPr id="38" name="Marcador de posición de texto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rtlCol="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rtl="0"/>
            <a:r>
              <a:rPr lang="es-MX" noProof="0" dirty="0"/>
              <a:t>2</a:t>
            </a:r>
          </a:p>
        </p:txBody>
      </p:sp>
      <p:sp>
        <p:nvSpPr>
          <p:cNvPr id="39" name="Marcador de posición de texto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rtlCol="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rtl="0"/>
            <a:r>
              <a:rPr lang="es-MX" noProof="0" dirty="0"/>
              <a:t>3</a:t>
            </a:r>
          </a:p>
        </p:txBody>
      </p:sp>
      <p:sp>
        <p:nvSpPr>
          <p:cNvPr id="40" name="Marcador de posición de texto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rtlCol="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rtl="0"/>
            <a:r>
              <a:rPr lang="es-MX" noProof="0" dirty="0"/>
              <a:t>4</a:t>
            </a:r>
          </a:p>
        </p:txBody>
      </p:sp>
      <p:sp>
        <p:nvSpPr>
          <p:cNvPr id="41" name="Marcador de posición de texto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rtlCol="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rtl="0"/>
            <a:r>
              <a:rPr lang="es-MX" noProof="0" dirty="0"/>
              <a:t>5</a:t>
            </a:r>
          </a:p>
        </p:txBody>
      </p:sp>
      <p:sp>
        <p:nvSpPr>
          <p:cNvPr id="15" name="Título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rtl="0"/>
            <a:r>
              <a:rPr lang="es-MX" noProof="0" dirty="0"/>
              <a:t>Orden del día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rtlCol="0" anchor="b"/>
          <a:lstStyle>
            <a:lvl1pPr algn="l">
              <a:defRPr>
                <a:latin typeface="+mj-lt"/>
              </a:defRPr>
            </a:lvl1pPr>
          </a:lstStyle>
          <a:p>
            <a:pPr rtl="0"/>
            <a:r>
              <a:rPr lang="es-ES" noProof="0"/>
              <a:t>Haga clic para modificar el estilo de título del patrón</a:t>
            </a:r>
            <a:endParaRPr lang="es-MX" noProof="0" dirty="0"/>
          </a:p>
        </p:txBody>
      </p:sp>
      <p:sp>
        <p:nvSpPr>
          <p:cNvPr id="5"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rtlCol="0"/>
          <a:lstStyle/>
          <a:p>
            <a:pPr rtl="0"/>
            <a:r>
              <a:rPr lang="es-ES" noProof="0"/>
              <a:t>Haga clic en el icono para agregar una imagen</a:t>
            </a:r>
            <a:endParaRPr lang="es-MX" noProof="0" dirty="0"/>
          </a:p>
        </p:txBody>
      </p:sp>
      <p:sp>
        <p:nvSpPr>
          <p:cNvPr id="7" name="Marcador de posición de texto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rtlCol="0">
            <a:noAutofit/>
          </a:bodyPr>
          <a:lstStyle>
            <a:lvl1pPr marL="0" indent="0" algn="l">
              <a:lnSpc>
                <a:spcPct val="100000"/>
              </a:lnSpc>
              <a:buNone/>
              <a:defRPr sz="1400">
                <a:latin typeface="+mn-lt"/>
                <a:cs typeface="Arial" panose="020B0604020202020204" pitchFamily="34" charset="0"/>
              </a:defRPr>
            </a:lvl1pPr>
          </a:lstStyle>
          <a:p>
            <a:pPr lvl="0" rtl="0"/>
            <a:r>
              <a:rPr lang="es-ES" noProof="0"/>
              <a:t>Haga clic para modificar los estilos de texto del patrón</a:t>
            </a:r>
          </a:p>
        </p:txBody>
      </p:sp>
      <p:sp>
        <p:nvSpPr>
          <p:cNvPr id="8" name="Marcador de texto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rtlCol="0" anchor="b">
            <a:normAutofit/>
          </a:bodyPr>
          <a:lstStyle>
            <a:lvl1pPr marL="0" indent="0" algn="l">
              <a:buNone/>
              <a:defRPr sz="1600" b="1">
                <a:latin typeface="+mj-lt"/>
                <a:cs typeface="Arial" panose="020B0604020202020204" pitchFamily="34" charset="0"/>
              </a:defRPr>
            </a:lvl1pPr>
          </a:lstStyle>
          <a:p>
            <a:pPr lvl="0" rtl="0"/>
            <a:r>
              <a:rPr lang="es-ES" noProof="0"/>
              <a:t>Haga clic para modificar los estilos de texto del patrón</a:t>
            </a:r>
          </a:p>
        </p:txBody>
      </p:sp>
      <p:sp>
        <p:nvSpPr>
          <p:cNvPr id="6" name="Forma 62" title="Decorativo">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
        <p:nvSpPr>
          <p:cNvPr id="9" name="Marcador de posición de imagen 5" title="Decorativo">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rtlCol="0">
            <a:normAutofit/>
          </a:bodyPr>
          <a:lstStyle>
            <a:lvl1pPr>
              <a:defRPr sz="800"/>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sp>
        <p:nvSpPr>
          <p:cNvPr id="5"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rtlCol="0"/>
          <a:lstStyle/>
          <a:p>
            <a:pPr rtl="0"/>
            <a:r>
              <a:rPr lang="es-ES" noProof="0"/>
              <a:t>Haga clic en el icono para agregar una imagen</a:t>
            </a:r>
            <a:endParaRPr lang="es-MX" noProof="0" dirty="0"/>
          </a:p>
        </p:txBody>
      </p:sp>
      <p:sp>
        <p:nvSpPr>
          <p:cNvPr id="2" name="Título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rtlCol="0" anchor="b">
            <a:normAutofit/>
          </a:bodyPr>
          <a:lstStyle>
            <a:lvl1pPr algn="r">
              <a:defRPr sz="4000">
                <a:latin typeface="+mj-lt"/>
              </a:defRPr>
            </a:lvl1pPr>
          </a:lstStyle>
          <a:p>
            <a:pPr rtl="0"/>
            <a:r>
              <a:rPr lang="es-ES" noProof="0"/>
              <a:t>Haga clic para modificar el estilo de título del patrón</a:t>
            </a:r>
            <a:endParaRPr lang="es-MX" noProof="0" dirty="0"/>
          </a:p>
        </p:txBody>
      </p:sp>
      <p:sp>
        <p:nvSpPr>
          <p:cNvPr id="9" name="Marcador de posición de texto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rtl="0">
              <a:buNone/>
            </a:pPr>
            <a:r>
              <a:rPr lang="es-MX" noProof="0" dirty="0"/>
              <a:t>Haz clic para agregar un título aquí</a:t>
            </a:r>
          </a:p>
        </p:txBody>
      </p:sp>
      <p:sp>
        <p:nvSpPr>
          <p:cNvPr id="10" name="Marcador de posición de texto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rtlCol="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11" name="Forma 62" title="Decorativo">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Diseño personalizad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3"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rtlCol="0"/>
          <a:lstStyle/>
          <a:p>
            <a:pPr rtl="0"/>
            <a:r>
              <a:rPr lang="es-ES" noProof="0"/>
              <a:t>Haga clic en el icono para agregar una imagen</a:t>
            </a:r>
            <a:endParaRPr lang="es-MX" noProof="0" dirty="0"/>
          </a:p>
        </p:txBody>
      </p:sp>
      <p:sp>
        <p:nvSpPr>
          <p:cNvPr id="2" name="Título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rtlCol="0" anchor="b">
            <a:normAutofit/>
          </a:bodyPr>
          <a:lstStyle>
            <a:lvl1pPr algn="l">
              <a:defRPr sz="4000">
                <a:latin typeface="+mj-lt"/>
              </a:defRPr>
            </a:lvl1pPr>
          </a:lstStyle>
          <a:p>
            <a:pPr rtl="0"/>
            <a:r>
              <a:rPr lang="es-ES" noProof="0"/>
              <a:t>Haga clic para modificar el estilo de título del patrón</a:t>
            </a:r>
            <a:endParaRPr lang="es-MX" noProof="0" dirty="0"/>
          </a:p>
        </p:txBody>
      </p:sp>
      <p:sp>
        <p:nvSpPr>
          <p:cNvPr id="9" name="Marcador de posición de texto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rtl="0">
              <a:buNone/>
            </a:pPr>
            <a:r>
              <a:rPr lang="es-MX" noProof="0" dirty="0"/>
              <a:t>Haz clic para agregar un título aquí</a:t>
            </a:r>
          </a:p>
        </p:txBody>
      </p:sp>
      <p:sp>
        <p:nvSpPr>
          <p:cNvPr id="10" name="Marcador de posición de texto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rtlCol="0">
            <a:normAutofit/>
          </a:bodyPr>
          <a:lstStyle>
            <a:lvl1pPr>
              <a:defRPr sz="1400"/>
            </a:lvl1pPr>
            <a:lvl2pPr>
              <a:defRPr sz="1200"/>
            </a:lvl2pPr>
            <a:lvl3pPr>
              <a:defRPr sz="1100"/>
            </a:lvl3pPr>
            <a:lvl4pPr>
              <a:defRPr sz="1050"/>
            </a:lvl4pPr>
            <a:lvl5pPr>
              <a:defRPr sz="105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4" name="Marcador de posición de texto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rtlCol="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Diseño personalizado">
    <p:spTree>
      <p:nvGrpSpPr>
        <p:cNvPr id="1" name=""/>
        <p:cNvGrpSpPr/>
        <p:nvPr/>
      </p:nvGrpSpPr>
      <p:grpSpPr>
        <a:xfrm>
          <a:off x="0" y="0"/>
          <a:ext cx="0" cy="0"/>
          <a:chOff x="0" y="0"/>
          <a:chExt cx="0" cy="0"/>
        </a:xfrm>
      </p:grpSpPr>
      <p:sp>
        <p:nvSpPr>
          <p:cNvPr id="7"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11" name="Rectángulo 10" title="Decorativo"/>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rtlCol="0" anchor="t">
            <a:normAutofit/>
          </a:bodyPr>
          <a:lstStyle>
            <a:lvl1pPr algn="l">
              <a:defRPr sz="4000">
                <a:solidFill>
                  <a:schemeClr val="bg1"/>
                </a:solidFill>
                <a:latin typeface="+mj-lt"/>
              </a:defRPr>
            </a:lvl1pPr>
          </a:lstStyle>
          <a:p>
            <a:pPr rtl="0"/>
            <a:r>
              <a:rPr lang="es-ES" noProof="0"/>
              <a:t>Haga clic para modificar el estilo de título del patrón</a:t>
            </a:r>
            <a:endParaRPr lang="es-MX" noProof="0" dirty="0"/>
          </a:p>
        </p:txBody>
      </p:sp>
      <p:sp>
        <p:nvSpPr>
          <p:cNvPr id="8" name="Marcador de posición de texto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rtlCol="0" anchor="b">
            <a:normAutofit/>
          </a:bodyPr>
          <a:lstStyle>
            <a:lvl1pPr marL="0" indent="0">
              <a:buNone/>
              <a:defRPr sz="1600" b="1">
                <a:solidFill>
                  <a:schemeClr val="bg1"/>
                </a:solidFill>
                <a:latin typeface="+mj-lt"/>
                <a:cs typeface="Arial" panose="020B0604020202020204" pitchFamily="34" charset="0"/>
              </a:defRPr>
            </a:lvl1pPr>
          </a:lstStyle>
          <a:p>
            <a:pPr lvl="0" rtl="0"/>
            <a:r>
              <a:rPr lang="es-MX" noProof="0" dirty="0"/>
              <a:t>Haz clic para agregar un título aquí</a:t>
            </a:r>
          </a:p>
        </p:txBody>
      </p:sp>
      <p:sp>
        <p:nvSpPr>
          <p:cNvPr id="4" name="Marcador de posición de texto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12"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rtlCol="0"/>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a de título con imagen">
    <p:spTree>
      <p:nvGrpSpPr>
        <p:cNvPr id="1" name=""/>
        <p:cNvGrpSpPr/>
        <p:nvPr/>
      </p:nvGrpSpPr>
      <p:grpSpPr>
        <a:xfrm>
          <a:off x="0" y="0"/>
          <a:ext cx="0" cy="0"/>
          <a:chOff x="0" y="0"/>
          <a:chExt cx="0" cy="0"/>
        </a:xfrm>
      </p:grpSpPr>
      <p:sp>
        <p:nvSpPr>
          <p:cNvPr id="7"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6" name="Título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rtlCol="0" anchor="t">
            <a:noAutofit/>
          </a:bodyPr>
          <a:lstStyle>
            <a:lvl1pPr>
              <a:defRPr sz="5000" b="1">
                <a:solidFill>
                  <a:schemeClr val="bg1"/>
                </a:solidFill>
                <a:latin typeface="+mj-lt"/>
              </a:defRPr>
            </a:lvl1pPr>
          </a:lstStyle>
          <a:p>
            <a:pPr rtl="0"/>
            <a:r>
              <a:rPr lang="es-MX" noProof="0" dirty="0"/>
              <a:t>GRACIAS</a:t>
            </a:r>
          </a:p>
        </p:txBody>
      </p:sp>
      <p:sp>
        <p:nvSpPr>
          <p:cNvPr id="13" name="Marcador de posición de texto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rtlCol="0">
            <a:normAutofit/>
          </a:bodyPr>
          <a:lstStyle>
            <a:lvl1pPr marL="0" indent="0">
              <a:buNone/>
              <a:defRPr sz="1600" spc="300">
                <a:solidFill>
                  <a:schemeClr val="bg1"/>
                </a:solidFill>
                <a:latin typeface="+mn-lt"/>
                <a:cs typeface="Arial" panose="020B0604020202020204" pitchFamily="34" charset="0"/>
              </a:defRPr>
            </a:lvl1pPr>
          </a:lstStyle>
          <a:p>
            <a:pPr lvl="0" rtl="0"/>
            <a:r>
              <a:rPr lang="es-MX" noProof="0" dirty="0"/>
              <a:t>WWW.NOMBRESITIO.COM</a:t>
            </a:r>
          </a:p>
        </p:txBody>
      </p:sp>
      <p:sp>
        <p:nvSpPr>
          <p:cNvPr id="5" name="Forma 62" title="Decorativo">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Diseño personalizado">
    <p:spTree>
      <p:nvGrpSpPr>
        <p:cNvPr id="1" name=""/>
        <p:cNvGrpSpPr/>
        <p:nvPr/>
      </p:nvGrpSpPr>
      <p:grpSpPr>
        <a:xfrm>
          <a:off x="0" y="0"/>
          <a:ext cx="0" cy="0"/>
          <a:chOff x="0" y="0"/>
          <a:chExt cx="0" cy="0"/>
        </a:xfrm>
      </p:grpSpPr>
      <p:sp>
        <p:nvSpPr>
          <p:cNvPr id="12" name="Rectángulo 11" title="Decorativo">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 name="Rectángulo 2" title="Decorativo">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8" name="Marcador de posición de texto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rtlCol="0" anchor="b">
            <a:normAutofit/>
          </a:bodyPr>
          <a:lstStyle>
            <a:lvl1pPr marL="0" indent="0">
              <a:buNone/>
              <a:defRPr sz="1600" b="1">
                <a:solidFill>
                  <a:schemeClr val="bg1"/>
                </a:solidFill>
                <a:latin typeface="+mj-lt"/>
                <a:cs typeface="Arial" panose="020B0604020202020204" pitchFamily="34" charset="0"/>
              </a:defRPr>
            </a:lvl1pPr>
          </a:lstStyle>
          <a:p>
            <a:pPr lvl="0" rtl="0"/>
            <a:r>
              <a:rPr lang="es-MX" noProof="0" dirty="0"/>
              <a:t>Haz clic para agregar un título aquí</a:t>
            </a:r>
          </a:p>
        </p:txBody>
      </p:sp>
      <p:sp>
        <p:nvSpPr>
          <p:cNvPr id="9" name="Marcador de posición de texto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rtl="0"/>
            <a:r>
              <a:rPr lang="es-MX" noProof="0" dirty="0"/>
              <a:t>Haz clic para agregar un título aquí</a:t>
            </a:r>
          </a:p>
        </p:txBody>
      </p:sp>
      <p:sp>
        <p:nvSpPr>
          <p:cNvPr id="4" name="Marcador de posición de texto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10" name="Marcador de posición de texto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11" name="Título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rtlCol="0" anchor="t">
            <a:normAutofit/>
          </a:bodyPr>
          <a:lstStyle>
            <a:lvl1pPr algn="l">
              <a:defRPr sz="4000">
                <a:solidFill>
                  <a:schemeClr val="tx1"/>
                </a:solidFill>
                <a:latin typeface="+mj-lt"/>
              </a:defRPr>
            </a:lvl1pPr>
          </a:lstStyle>
          <a:p>
            <a:pPr rtl="0"/>
            <a:r>
              <a:rPr lang="es-ES" noProof="0"/>
              <a:t>Haga clic para modificar el estilo de título del patrón</a:t>
            </a:r>
            <a:endParaRPr lang="es-MX" noProof="0"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Diseño personalizado">
    <p:spTree>
      <p:nvGrpSpPr>
        <p:cNvPr id="1" name=""/>
        <p:cNvGrpSpPr/>
        <p:nvPr/>
      </p:nvGrpSpPr>
      <p:grpSpPr>
        <a:xfrm>
          <a:off x="0" y="0"/>
          <a:ext cx="0" cy="0"/>
          <a:chOff x="0" y="0"/>
          <a:chExt cx="0" cy="0"/>
        </a:xfrm>
      </p:grpSpPr>
      <p:sp>
        <p:nvSpPr>
          <p:cNvPr id="6" name="Marcador de posición de imagen 5" title="Decorativo">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rtlCol="0"/>
          <a:lstStyle/>
          <a:p>
            <a:pPr rtl="0"/>
            <a:r>
              <a:rPr lang="es-ES" noProof="0"/>
              <a:t>Haga clic en el icono para agregar una imagen</a:t>
            </a:r>
            <a:endParaRPr lang="es-MX" noProof="0" dirty="0"/>
          </a:p>
        </p:txBody>
      </p:sp>
      <p:sp>
        <p:nvSpPr>
          <p:cNvPr id="11" name="Título 1" title="Decorativo">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rtl="0"/>
            <a:endParaRPr lang="es-MX" noProof="0" dirty="0"/>
          </a:p>
        </p:txBody>
      </p:sp>
      <p:sp>
        <p:nvSpPr>
          <p:cNvPr id="8" name="Marcador de posición de texto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rtlCol="0" anchor="b">
            <a:normAutofit/>
          </a:bodyPr>
          <a:lstStyle>
            <a:lvl1pPr marL="0" indent="0">
              <a:buNone/>
              <a:defRPr sz="1600" b="1">
                <a:solidFill>
                  <a:schemeClr val="bg1"/>
                </a:solidFill>
                <a:latin typeface="+mj-lt"/>
                <a:cs typeface="Arial" panose="020B0604020202020204" pitchFamily="34" charset="0"/>
              </a:defRPr>
            </a:lvl1pPr>
          </a:lstStyle>
          <a:p>
            <a:pPr lvl="0" rtl="0"/>
            <a:r>
              <a:rPr lang="es-MX" noProof="0" dirty="0"/>
              <a:t>Haz clic para agregar un título aquí</a:t>
            </a:r>
          </a:p>
        </p:txBody>
      </p:sp>
      <p:sp>
        <p:nvSpPr>
          <p:cNvPr id="9" name="Marcador de posición de texto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rtl="0"/>
            <a:r>
              <a:rPr lang="es-MX" noProof="0" dirty="0"/>
              <a:t>Haz clic para agregar un título aquí</a:t>
            </a:r>
          </a:p>
        </p:txBody>
      </p:sp>
      <p:sp>
        <p:nvSpPr>
          <p:cNvPr id="4" name="Marcador de posición de texto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10" name="Marcador de posición de texto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14" name="Título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rtlCol="0" anchor="ctr">
            <a:normAutofit/>
          </a:bodyPr>
          <a:lstStyle>
            <a:lvl1pPr algn="l">
              <a:defRPr sz="4000">
                <a:solidFill>
                  <a:schemeClr val="bg1"/>
                </a:solidFill>
                <a:latin typeface="+mj-lt"/>
              </a:defRPr>
            </a:lvl1pPr>
          </a:lstStyle>
          <a:p>
            <a:pPr rtl="0"/>
            <a:r>
              <a:rPr lang="es-ES" noProof="0"/>
              <a:t>Haga clic para modificar el estilo de título del patrón</a:t>
            </a:r>
            <a:endParaRPr lang="es-MX" noProof="0"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Diseño personalizado">
    <p:spTree>
      <p:nvGrpSpPr>
        <p:cNvPr id="1" name=""/>
        <p:cNvGrpSpPr/>
        <p:nvPr/>
      </p:nvGrpSpPr>
      <p:grpSpPr>
        <a:xfrm>
          <a:off x="0" y="0"/>
          <a:ext cx="0" cy="0"/>
          <a:chOff x="0" y="0"/>
          <a:chExt cx="0" cy="0"/>
        </a:xfrm>
      </p:grpSpPr>
      <p:sp>
        <p:nvSpPr>
          <p:cNvPr id="11" name="Título 1" title="Decorativo">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rtl="0"/>
            <a:endParaRPr lang="es-MX" noProof="0" dirty="0"/>
          </a:p>
        </p:txBody>
      </p:sp>
      <p:sp>
        <p:nvSpPr>
          <p:cNvPr id="12" name="Título 1" title="Decorativo">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rtl="0"/>
            <a:endParaRPr lang="es-MX" noProof="0" dirty="0"/>
          </a:p>
        </p:txBody>
      </p:sp>
      <p:sp>
        <p:nvSpPr>
          <p:cNvPr id="8" name="Marcador de posición de texto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rtlCol="0" anchor="b">
            <a:normAutofit/>
          </a:bodyPr>
          <a:lstStyle>
            <a:lvl1pPr marL="0" indent="0">
              <a:buNone/>
              <a:defRPr sz="1600" b="1">
                <a:solidFill>
                  <a:schemeClr val="bg1"/>
                </a:solidFill>
                <a:latin typeface="+mj-lt"/>
                <a:cs typeface="Arial" panose="020B0604020202020204" pitchFamily="34" charset="0"/>
              </a:defRPr>
            </a:lvl1pPr>
          </a:lstStyle>
          <a:p>
            <a:pPr lvl="0" rtl="0"/>
            <a:r>
              <a:rPr lang="es-MX" noProof="0" dirty="0"/>
              <a:t>Haz clic para agregar un título aquí</a:t>
            </a:r>
          </a:p>
        </p:txBody>
      </p:sp>
      <p:sp>
        <p:nvSpPr>
          <p:cNvPr id="9" name="Marcador de posición de texto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rtl="0"/>
            <a:r>
              <a:rPr lang="es-MX" noProof="0" dirty="0"/>
              <a:t>Haz clic para agregar un título aquí</a:t>
            </a:r>
          </a:p>
        </p:txBody>
      </p:sp>
      <p:sp>
        <p:nvSpPr>
          <p:cNvPr id="4" name="Marcador de posición de texto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10" name="Marcador de posición de texto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14" name="Título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rtlCol="0" anchor="t">
            <a:normAutofit/>
          </a:bodyPr>
          <a:lstStyle>
            <a:lvl1pPr algn="ctr">
              <a:defRPr sz="4000">
                <a:solidFill>
                  <a:schemeClr val="tx1"/>
                </a:solidFill>
                <a:latin typeface="+mj-lt"/>
              </a:defRPr>
            </a:lvl1pPr>
          </a:lstStyle>
          <a:p>
            <a:pPr rtl="0"/>
            <a:r>
              <a:rPr lang="es-ES" noProof="0"/>
              <a:t>Haga clic para modificar el estilo de título del patrón</a:t>
            </a:r>
            <a:endParaRPr lang="es-MX" noProof="0" dirty="0"/>
          </a:p>
        </p:txBody>
      </p:sp>
      <p:sp>
        <p:nvSpPr>
          <p:cNvPr id="15" name="Forma 62" title="Decorativo">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Diseño personalizado">
    <p:spTree>
      <p:nvGrpSpPr>
        <p:cNvPr id="1" name=""/>
        <p:cNvGrpSpPr/>
        <p:nvPr/>
      </p:nvGrpSpPr>
      <p:grpSpPr>
        <a:xfrm>
          <a:off x="0" y="0"/>
          <a:ext cx="0" cy="0"/>
          <a:chOff x="0" y="0"/>
          <a:chExt cx="0" cy="0"/>
        </a:xfrm>
      </p:grpSpPr>
      <p:sp>
        <p:nvSpPr>
          <p:cNvPr id="11" name="Título 1" title="Decorativo">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rtl="0"/>
            <a:endParaRPr lang="es-MX" noProof="0" dirty="0"/>
          </a:p>
        </p:txBody>
      </p:sp>
      <p:sp>
        <p:nvSpPr>
          <p:cNvPr id="12" name="Título 1" title="Decorativo">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rtl="0"/>
            <a:endParaRPr lang="es-MX" noProof="0" dirty="0"/>
          </a:p>
        </p:txBody>
      </p:sp>
      <p:sp>
        <p:nvSpPr>
          <p:cNvPr id="8" name="Marcador de posición de texto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rtlCol="0" anchor="b">
            <a:normAutofit/>
          </a:bodyPr>
          <a:lstStyle>
            <a:lvl1pPr marL="0" indent="0">
              <a:buNone/>
              <a:defRPr sz="1600" b="1">
                <a:solidFill>
                  <a:schemeClr val="bg1"/>
                </a:solidFill>
                <a:latin typeface="+mj-lt"/>
                <a:cs typeface="Arial" panose="020B0604020202020204" pitchFamily="34" charset="0"/>
              </a:defRPr>
            </a:lvl1pPr>
          </a:lstStyle>
          <a:p>
            <a:pPr lvl="0" rtl="0"/>
            <a:r>
              <a:rPr lang="es-MX" noProof="0" dirty="0"/>
              <a:t>Haz clic para agregar un título aquí</a:t>
            </a:r>
          </a:p>
        </p:txBody>
      </p:sp>
      <p:sp>
        <p:nvSpPr>
          <p:cNvPr id="9" name="Marcador de posición de texto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rtl="0"/>
            <a:r>
              <a:rPr lang="es-MX" noProof="0" dirty="0"/>
              <a:t>Haz clic para agregar un título aquí</a:t>
            </a:r>
          </a:p>
        </p:txBody>
      </p:sp>
      <p:sp>
        <p:nvSpPr>
          <p:cNvPr id="4" name="Marcador de posición de texto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10" name="Marcador de posición de texto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rtlCol="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MX" noProof="0" dirty="0"/>
          </a:p>
        </p:txBody>
      </p:sp>
      <p:sp>
        <p:nvSpPr>
          <p:cNvPr id="14" name="Título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rtlCol="0" anchor="t">
            <a:normAutofit/>
          </a:bodyPr>
          <a:lstStyle>
            <a:lvl1pPr algn="ctr">
              <a:defRPr sz="4000">
                <a:solidFill>
                  <a:schemeClr val="tx1"/>
                </a:solidFill>
                <a:latin typeface="+mj-lt"/>
              </a:defRPr>
            </a:lvl1pPr>
          </a:lstStyle>
          <a:p>
            <a:pPr rtl="0"/>
            <a:r>
              <a:rPr lang="es-ES" noProof="0"/>
              <a:t>Haga clic para modificar el estilo de título del patrón</a:t>
            </a:r>
            <a:endParaRPr lang="es-MX" noProof="0" dirty="0"/>
          </a:p>
        </p:txBody>
      </p:sp>
      <p:sp>
        <p:nvSpPr>
          <p:cNvPr id="15" name="Forma 62" title="Decorativo">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rtlCol="0" anchor="b">
            <a:normAutofit/>
          </a:bodyPr>
          <a:lstStyle>
            <a:lvl1pPr algn="r">
              <a:defRPr sz="4000">
                <a:latin typeface="+mj-lt"/>
              </a:defRPr>
            </a:lvl1pPr>
          </a:lstStyle>
          <a:p>
            <a:pPr rtl="0"/>
            <a:r>
              <a:rPr lang="es-ES" noProof="0"/>
              <a:t>Haga clic para modificar el estilo de título del patrón</a:t>
            </a:r>
            <a:endParaRPr lang="es-MX" noProof="0" dirty="0"/>
          </a:p>
        </p:txBody>
      </p:sp>
      <p:sp>
        <p:nvSpPr>
          <p:cNvPr id="5"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rtlCol="0"/>
          <a:lstStyle/>
          <a:p>
            <a:pPr rtl="0"/>
            <a:r>
              <a:rPr lang="es-ES" noProof="0"/>
              <a:t>Haga clic en el icono para agregar una imagen</a:t>
            </a:r>
            <a:endParaRPr lang="es-MX" noProof="0" dirty="0"/>
          </a:p>
        </p:txBody>
      </p:sp>
      <p:sp>
        <p:nvSpPr>
          <p:cNvPr id="7" name="Marcador de posición de texto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rtlCol="0">
            <a:noAutofit/>
          </a:bodyPr>
          <a:lstStyle>
            <a:lvl1pPr marL="0" indent="0">
              <a:lnSpc>
                <a:spcPct val="100000"/>
              </a:lnSpc>
              <a:buNone/>
              <a:defRPr sz="1400">
                <a:latin typeface="+mn-lt"/>
                <a:cs typeface="Arial" panose="020B0604020202020204" pitchFamily="34" charset="0"/>
              </a:defRPr>
            </a:lvl1pPr>
          </a:lstStyle>
          <a:p>
            <a:pPr lvl="0" rtl="0"/>
            <a:r>
              <a:rPr lang="es-ES" noProof="0"/>
              <a:t>Haga clic para modificar los estilos de texto del patrón</a:t>
            </a:r>
          </a:p>
        </p:txBody>
      </p:sp>
      <p:sp>
        <p:nvSpPr>
          <p:cNvPr id="8" name="Marcador de posición de texto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rtlCol="0" anchor="b">
            <a:noAutofit/>
          </a:bodyPr>
          <a:lstStyle>
            <a:lvl1pPr marL="0" indent="0">
              <a:buNone/>
              <a:defRPr sz="1600" b="1">
                <a:latin typeface="+mj-lt"/>
                <a:cs typeface="Arial" panose="020B0604020202020204" pitchFamily="34" charset="0"/>
              </a:defRPr>
            </a:lvl1pPr>
          </a:lstStyle>
          <a:p>
            <a:pPr lvl="0" rtl="0"/>
            <a:r>
              <a:rPr lang="es-MX" noProof="0" dirty="0"/>
              <a:t>Haz clic para agregar un título aquí</a:t>
            </a:r>
          </a:p>
        </p:txBody>
      </p:sp>
      <p:sp>
        <p:nvSpPr>
          <p:cNvPr id="6" name="Marcador de posición de texto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rtlCol="0">
            <a:noAutofit/>
          </a:bodyPr>
          <a:lstStyle>
            <a:lvl1pPr marL="0" indent="0">
              <a:lnSpc>
                <a:spcPct val="100000"/>
              </a:lnSpc>
              <a:buNone/>
              <a:defRPr sz="1400">
                <a:latin typeface="+mn-lt"/>
                <a:cs typeface="Arial" panose="020B0604020202020204" pitchFamily="34" charset="0"/>
              </a:defRPr>
            </a:lvl1pPr>
          </a:lstStyle>
          <a:p>
            <a:pPr lvl="0" rtl="0"/>
            <a:r>
              <a:rPr lang="es-ES" noProof="0"/>
              <a:t>Haga clic para modificar los estilos de texto del patrón</a:t>
            </a:r>
          </a:p>
        </p:txBody>
      </p:sp>
      <p:sp>
        <p:nvSpPr>
          <p:cNvPr id="9" name="Marcador de posición de texto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rtlCol="0" anchor="b">
            <a:noAutofit/>
          </a:bodyPr>
          <a:lstStyle>
            <a:lvl1pPr marL="0" indent="0">
              <a:buNone/>
              <a:defRPr sz="1600" b="1">
                <a:latin typeface="+mj-lt"/>
                <a:cs typeface="Arial" panose="020B0604020202020204" pitchFamily="34" charset="0"/>
              </a:defRPr>
            </a:lvl1pPr>
          </a:lstStyle>
          <a:p>
            <a:pPr lvl="0" rtl="0"/>
            <a:r>
              <a:rPr lang="es-MX" noProof="0" dirty="0"/>
              <a:t>Haz clic para agregar un título aquí</a:t>
            </a:r>
          </a:p>
        </p:txBody>
      </p:sp>
      <p:sp>
        <p:nvSpPr>
          <p:cNvPr id="10" name="Forma 62" title="Decorativo">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rtlCol="0"/>
          <a:lstStyle/>
          <a:p>
            <a:pPr rtl="0"/>
            <a:r>
              <a:rPr lang="es-ES" noProof="0"/>
              <a:t>Haga clic en el icono para agregar una imagen</a:t>
            </a:r>
            <a:endParaRPr lang="es-MX" noProof="0" dirty="0"/>
          </a:p>
        </p:txBody>
      </p:sp>
      <p:sp>
        <p:nvSpPr>
          <p:cNvPr id="7" name="Marcador de posición de texto 6" title="Decorativo">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rtlCol="0">
            <a:noAutofit/>
          </a:bodyPr>
          <a:lstStyle>
            <a:lvl1pPr marL="0" indent="0">
              <a:lnSpc>
                <a:spcPct val="100000"/>
              </a:lnSpc>
              <a:buNone/>
              <a:defRPr sz="1400">
                <a:solidFill>
                  <a:schemeClr val="bg1"/>
                </a:solidFill>
                <a:latin typeface="+mn-lt"/>
                <a:cs typeface="Arial" panose="020B0604020202020204" pitchFamily="34" charset="0"/>
              </a:defRPr>
            </a:lvl1pPr>
          </a:lstStyle>
          <a:p>
            <a:pPr lvl="0" rtl="0"/>
            <a:r>
              <a:rPr lang="es-ES" noProof="0"/>
              <a:t>Haga clic para modificar los estilos de texto del patrón</a:t>
            </a:r>
          </a:p>
        </p:txBody>
      </p:sp>
      <p:sp>
        <p:nvSpPr>
          <p:cNvPr id="2" name="Título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rtlCol="0" anchor="t"/>
          <a:lstStyle>
            <a:lvl1pPr algn="l">
              <a:defRPr>
                <a:latin typeface="+mj-lt"/>
              </a:defRPr>
            </a:lvl1pPr>
          </a:lstStyle>
          <a:p>
            <a:pPr rtl="0"/>
            <a:r>
              <a:rPr lang="es-MX" noProof="0" dirty="0"/>
              <a:t>Haz clic para </a:t>
            </a:r>
            <a:br>
              <a:rPr lang="es-MX" noProof="0" dirty="0"/>
            </a:br>
            <a:r>
              <a:rPr lang="es-MX" noProof="0" dirty="0"/>
              <a:t>Agregar título</a:t>
            </a:r>
          </a:p>
        </p:txBody>
      </p:sp>
      <p:sp>
        <p:nvSpPr>
          <p:cNvPr id="9" name="Forma 62" title="Decorativo">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Diseño personalizado">
    <p:spTree>
      <p:nvGrpSpPr>
        <p:cNvPr id="1" name=""/>
        <p:cNvGrpSpPr/>
        <p:nvPr/>
      </p:nvGrpSpPr>
      <p:grpSpPr>
        <a:xfrm>
          <a:off x="0" y="0"/>
          <a:ext cx="0" cy="0"/>
          <a:chOff x="0" y="0"/>
          <a:chExt cx="0" cy="0"/>
        </a:xfrm>
      </p:grpSpPr>
      <p:sp>
        <p:nvSpPr>
          <p:cNvPr id="7" name="Marcador de posición de texto 6" title="Decorativo">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rtlCol="0">
            <a:noAutofit/>
          </a:bodyPr>
          <a:lstStyle>
            <a:lvl1pPr marL="0" indent="0">
              <a:lnSpc>
                <a:spcPct val="100000"/>
              </a:lnSpc>
              <a:buNone/>
              <a:defRPr sz="1400">
                <a:solidFill>
                  <a:schemeClr val="bg1"/>
                </a:solidFill>
                <a:latin typeface="+mn-lt"/>
                <a:cs typeface="Arial" panose="020B0604020202020204" pitchFamily="34" charset="0"/>
              </a:defRPr>
            </a:lvl1pPr>
          </a:lstStyle>
          <a:p>
            <a:pPr lvl="0" rtl="0"/>
            <a:r>
              <a:rPr lang="es-ES"/>
              <a:t>Haga clic para modificar los estilos de texto del patrón</a:t>
            </a:r>
          </a:p>
        </p:txBody>
      </p:sp>
      <p:sp>
        <p:nvSpPr>
          <p:cNvPr id="2" name="Título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rtlCol="0" anchor="b"/>
          <a:lstStyle>
            <a:lvl1pPr algn="l">
              <a:defRPr>
                <a:latin typeface="+mj-lt"/>
              </a:defRPr>
            </a:lvl1pPr>
          </a:lstStyle>
          <a:p>
            <a:pPr rtl="0"/>
            <a:r>
              <a:rPr lang="es-mx"/>
              <a:t>Haga clic para agregar un título</a:t>
            </a:r>
          </a:p>
        </p:txBody>
      </p:sp>
      <p:sp>
        <p:nvSpPr>
          <p:cNvPr id="5"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rtlCol="0"/>
          <a:lstStyle/>
          <a:p>
            <a:pPr rtl="0"/>
            <a:r>
              <a:rPr lang="es-ES"/>
              <a:t>Haga clic en el icono para agregar una imagen</a:t>
            </a:r>
            <a:endParaRPr lang="en-US" dirty="0"/>
          </a:p>
        </p:txBody>
      </p:sp>
      <p:sp>
        <p:nvSpPr>
          <p:cNvPr id="6"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rtlCol="0"/>
          <a:lstStyle/>
          <a:p>
            <a:pPr rtl="0"/>
            <a:r>
              <a:rPr lang="es-ES"/>
              <a:t>Haga clic en el icono para agregar una imagen</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Diseño personalizado">
    <p:spTree>
      <p:nvGrpSpPr>
        <p:cNvPr id="1" name=""/>
        <p:cNvGrpSpPr/>
        <p:nvPr/>
      </p:nvGrpSpPr>
      <p:grpSpPr>
        <a:xfrm>
          <a:off x="0" y="0"/>
          <a:ext cx="0" cy="0"/>
          <a:chOff x="0" y="0"/>
          <a:chExt cx="0" cy="0"/>
        </a:xfrm>
      </p:grpSpPr>
      <p:sp>
        <p:nvSpPr>
          <p:cNvPr id="7" name="Marcador de posición de texto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rtlCol="0">
            <a:noAutofit/>
          </a:bodyPr>
          <a:lstStyle>
            <a:lvl1pPr marL="0" indent="0" algn="ctr">
              <a:lnSpc>
                <a:spcPct val="100000"/>
              </a:lnSpc>
              <a:buNone/>
              <a:defRPr sz="1400">
                <a:latin typeface="+mn-lt"/>
                <a:cs typeface="Arial" panose="020B0604020202020204" pitchFamily="34" charset="0"/>
              </a:defRPr>
            </a:lvl1pPr>
          </a:lstStyle>
          <a:p>
            <a:pPr lvl="0" rtl="0"/>
            <a:r>
              <a:rPr lang="es-ES" noProof="0"/>
              <a:t>Haga clic para modificar los estilos de texto del patrón</a:t>
            </a:r>
          </a:p>
        </p:txBody>
      </p:sp>
      <p:sp>
        <p:nvSpPr>
          <p:cNvPr id="2" name="Título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rtlCol="0" anchor="b"/>
          <a:lstStyle>
            <a:lvl1pPr algn="ctr">
              <a:defRPr>
                <a:latin typeface="+mj-lt"/>
              </a:defRPr>
            </a:lvl1pPr>
          </a:lstStyle>
          <a:p>
            <a:pPr rtl="0"/>
            <a:r>
              <a:rPr lang="es-MX" noProof="0" dirty="0"/>
              <a:t>Haga clic para agregar un título</a:t>
            </a:r>
          </a:p>
        </p:txBody>
      </p:sp>
      <p:sp>
        <p:nvSpPr>
          <p:cNvPr id="5"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rtlCol="0"/>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Diseño personalizado">
    <p:spTree>
      <p:nvGrpSpPr>
        <p:cNvPr id="1" name=""/>
        <p:cNvGrpSpPr/>
        <p:nvPr/>
      </p:nvGrpSpPr>
      <p:grpSpPr>
        <a:xfrm>
          <a:off x="0" y="0"/>
          <a:ext cx="0" cy="0"/>
          <a:chOff x="0" y="0"/>
          <a:chExt cx="0" cy="0"/>
        </a:xfrm>
      </p:grpSpPr>
      <p:sp>
        <p:nvSpPr>
          <p:cNvPr id="3" name="Rectángulo 2" title="Decorativo">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rtl="0">
              <a:lnSpc>
                <a:spcPct val="100000"/>
              </a:lnSpc>
              <a:spcBef>
                <a:spcPts val="1000"/>
              </a:spcBef>
              <a:buFont typeface="Arial" panose="020B0604020202020204" pitchFamily="34" charset="0"/>
              <a:buNone/>
            </a:pPr>
            <a:endParaRPr lang="es-MX" sz="1400" b="0" i="0" noProof="0" dirty="0">
              <a:solidFill>
                <a:schemeClr val="tx2"/>
              </a:solidFill>
              <a:latin typeface="Arial" panose="020B0604020202020204" pitchFamily="34" charset="0"/>
              <a:cs typeface="Arial" panose="020B0604020202020204" pitchFamily="34" charset="0"/>
            </a:endParaRPr>
          </a:p>
        </p:txBody>
      </p:sp>
      <p:sp>
        <p:nvSpPr>
          <p:cNvPr id="5"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rtlCol="0"/>
          <a:lstStyle/>
          <a:p>
            <a:pPr rtl="0"/>
            <a:r>
              <a:rPr lang="es-ES" noProof="0"/>
              <a:t>Haga clic en el icono para agregar una imagen</a:t>
            </a:r>
            <a:endParaRPr lang="es-MX" noProof="0" dirty="0"/>
          </a:p>
        </p:txBody>
      </p:sp>
      <p:sp>
        <p:nvSpPr>
          <p:cNvPr id="2" name="Título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rtlCol="0" anchor="t"/>
          <a:lstStyle>
            <a:lvl1pPr algn="l">
              <a:defRPr>
                <a:solidFill>
                  <a:schemeClr val="bg1"/>
                </a:solidFill>
                <a:latin typeface="+mj-lt"/>
              </a:defRPr>
            </a:lvl1pPr>
          </a:lstStyle>
          <a:p>
            <a:pPr rtl="0"/>
            <a:r>
              <a:rPr lang="es-MX" noProof="0" dirty="0"/>
              <a:t>Haz clic para </a:t>
            </a:r>
            <a:br>
              <a:rPr lang="es-MX" noProof="0" dirty="0"/>
            </a:br>
            <a:r>
              <a:rPr lang="es-MX" noProof="0" dirty="0"/>
              <a:t>Agregar título</a:t>
            </a:r>
          </a:p>
        </p:txBody>
      </p:sp>
      <p:sp>
        <p:nvSpPr>
          <p:cNvPr id="8" name="Marcador de posición de texto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rtlCol="0" anchor="t">
            <a:normAutofit/>
          </a:bodyPr>
          <a:lstStyle>
            <a:lvl1pPr marL="0" indent="0">
              <a:buNone/>
              <a:defRPr sz="1600" b="1">
                <a:solidFill>
                  <a:schemeClr val="tx1"/>
                </a:solidFill>
                <a:latin typeface="+mj-lt"/>
                <a:cs typeface="Arial" panose="020B0604020202020204" pitchFamily="34" charset="0"/>
              </a:defRPr>
            </a:lvl1pPr>
          </a:lstStyle>
          <a:p>
            <a:pPr lvl="0" rtl="0"/>
            <a:r>
              <a:rPr lang="es-MX" noProof="0" dirty="0"/>
              <a:t>Haz clic para agregar un título aquí</a:t>
            </a:r>
          </a:p>
        </p:txBody>
      </p:sp>
      <p:sp>
        <p:nvSpPr>
          <p:cNvPr id="9" name="Marcador de posición de texto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rtlCol="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rtl="0"/>
            <a:r>
              <a:rPr lang="es-ES" noProof="0"/>
              <a:t>Haga clic para modificar los estilos de texto del patrón</a:t>
            </a:r>
          </a:p>
        </p:txBody>
      </p:sp>
      <p:sp>
        <p:nvSpPr>
          <p:cNvPr id="10" name="Marcador de posición de texto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rtlCol="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rtl="0"/>
            <a:r>
              <a:rPr lang="es-ES" noProof="0"/>
              <a:t>Haga clic para modificar los estilos de texto del patrón</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5" name="Marcador de posición de imagen 4" title="Decorativo">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rtlCol="0"/>
          <a:lstStyle/>
          <a:p>
            <a:pPr rtl="0"/>
            <a:r>
              <a:rPr lang="es-ES" noProof="0"/>
              <a:t>Haga clic en el icono para agregar una imagen</a:t>
            </a:r>
            <a:endParaRPr lang="es-MX" noProof="0" dirty="0"/>
          </a:p>
        </p:txBody>
      </p:sp>
      <p:sp>
        <p:nvSpPr>
          <p:cNvPr id="2" name="Título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rtlCol="0">
            <a:normAutofit/>
          </a:bodyPr>
          <a:lstStyle>
            <a:lvl1pPr algn="ctr">
              <a:defRPr sz="4000">
                <a:solidFill>
                  <a:schemeClr val="bg1"/>
                </a:solidFill>
                <a:latin typeface="+mj-lt"/>
              </a:defRPr>
            </a:lvl1pPr>
          </a:lstStyle>
          <a:p>
            <a:pPr rtl="0"/>
            <a:r>
              <a:rPr lang="es-MX" noProof="0" dirty="0"/>
              <a:t>Haz clic para modificar </a:t>
            </a:r>
            <a:br>
              <a:rPr lang="es-MX" noProof="0" dirty="0"/>
            </a:br>
            <a:r>
              <a:rPr lang="es-MX" noProof="0" dirty="0"/>
              <a:t>Estilo de título del patrón</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con imagen">
    <p:bg>
      <p:bgPr>
        <a:solidFill>
          <a:schemeClr val="accent1"/>
        </a:solidFill>
        <a:effectLst/>
      </p:bgPr>
    </p:bg>
    <p:spTree>
      <p:nvGrpSpPr>
        <p:cNvPr id="1" name=""/>
        <p:cNvGrpSpPr/>
        <p:nvPr/>
      </p:nvGrpSpPr>
      <p:grpSpPr>
        <a:xfrm>
          <a:off x="0" y="0"/>
          <a:ext cx="0" cy="0"/>
          <a:chOff x="0" y="0"/>
          <a:chExt cx="0" cy="0"/>
        </a:xfrm>
      </p:grpSpPr>
      <p:sp>
        <p:nvSpPr>
          <p:cNvPr id="7"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9" name="Rectángulo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8" name="Rectángulo 7" title="Decorativo"/>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6" name="Título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rtlCol="0" anchor="b">
            <a:noAutofit/>
          </a:bodyPr>
          <a:lstStyle>
            <a:lvl1pPr algn="l">
              <a:defRPr sz="5000" b="1">
                <a:solidFill>
                  <a:schemeClr val="bg1"/>
                </a:solidFill>
                <a:latin typeface="+mj-lt"/>
              </a:defRPr>
            </a:lvl1pPr>
          </a:lstStyle>
          <a:p>
            <a:pPr rtl="0"/>
            <a:r>
              <a:rPr lang="es-MX" noProof="0" dirty="0"/>
              <a:t>HAZ CLIC PARA AGREGAR UN TÍTULO</a:t>
            </a:r>
          </a:p>
        </p:txBody>
      </p:sp>
      <p:sp>
        <p:nvSpPr>
          <p:cNvPr id="10" name="Marcador de posición de texto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rtlCol="0">
            <a:normAutofit/>
          </a:bodyPr>
          <a:lstStyle>
            <a:lvl1pPr marL="0" indent="0" algn="l">
              <a:buNone/>
              <a:defRPr sz="1600" spc="300">
                <a:solidFill>
                  <a:schemeClr val="bg1"/>
                </a:solidFill>
                <a:latin typeface="+mn-lt"/>
                <a:cs typeface="Arial" panose="020B0604020202020204" pitchFamily="34" charset="0"/>
              </a:defRPr>
            </a:lvl1pPr>
          </a:lstStyle>
          <a:p>
            <a:pPr lvl="0" rtl="0"/>
            <a:r>
              <a:rPr lang="es-MX" noProof="0" dirty="0"/>
              <a:t>EL SUBTÍTULO VA AQUÍ</a:t>
            </a:r>
          </a:p>
        </p:txBody>
      </p:sp>
      <p:sp>
        <p:nvSpPr>
          <p:cNvPr id="11" name="Forma 62" title="Decorativo">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rtlCol="0" anchor="ctr"/>
          <a:lstStyle/>
          <a:p>
            <a:pPr algn="l"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5" name="Marcador de posición de imagen 4" title="Decorativo">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rtlCol="0"/>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4" name="Marcador de posición de imagen 4" title="Decorativo">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rtlCol="0"/>
          <a:lstStyle/>
          <a:p>
            <a:pPr rtl="0"/>
            <a:r>
              <a:rPr lang="es-ES" noProof="0"/>
              <a:t>Haga clic en el icono para agregar una imagen</a:t>
            </a:r>
            <a:endParaRPr lang="es-MX" noProof="0" dirty="0"/>
          </a:p>
        </p:txBody>
      </p:sp>
      <p:sp>
        <p:nvSpPr>
          <p:cNvPr id="5" name="Marcador de posición de texto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rtlCol="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rtl="0"/>
            <a:r>
              <a:rPr lang="es-ES" noProof="0"/>
              <a:t>Haga clic para modificar los estilos de texto del patrón</a:t>
            </a:r>
          </a:p>
        </p:txBody>
      </p:sp>
      <p:sp>
        <p:nvSpPr>
          <p:cNvPr id="6" name="Forma 62" title="Decorativo">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Diseño personalizado">
    <p:spTree>
      <p:nvGrpSpPr>
        <p:cNvPr id="1" name=""/>
        <p:cNvGrpSpPr/>
        <p:nvPr/>
      </p:nvGrpSpPr>
      <p:grpSpPr>
        <a:xfrm>
          <a:off x="0" y="0"/>
          <a:ext cx="0" cy="0"/>
          <a:chOff x="0" y="0"/>
          <a:chExt cx="0" cy="0"/>
        </a:xfrm>
      </p:grpSpPr>
      <p:sp>
        <p:nvSpPr>
          <p:cNvPr id="4" name="Marcador de posición de imagen 4" title="Decorativo">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rtlCol="0"/>
          <a:lstStyle/>
          <a:p>
            <a:pPr rtl="0"/>
            <a:r>
              <a:rPr lang="es-ES" noProof="0"/>
              <a:t>Haga clic en el icono para agregar una imagen</a:t>
            </a:r>
            <a:endParaRPr lang="es-MX" noProof="0" dirty="0"/>
          </a:p>
        </p:txBody>
      </p:sp>
      <p:sp>
        <p:nvSpPr>
          <p:cNvPr id="3" name="Marcador de posición de texto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rtlCol="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rtl="0"/>
            <a:r>
              <a:rPr lang="es-ES" noProof="0"/>
              <a:t>Haga clic para modificar los estilos de texto del patrón</a:t>
            </a:r>
          </a:p>
        </p:txBody>
      </p:sp>
      <p:sp>
        <p:nvSpPr>
          <p:cNvPr id="5" name="Forma 62" title="Decorativo">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Diseño personalizado">
    <p:bg>
      <p:bgPr>
        <a:solidFill>
          <a:schemeClr val="accent1"/>
        </a:solidFill>
        <a:effectLst/>
      </p:bgPr>
    </p:bg>
    <p:spTree>
      <p:nvGrpSpPr>
        <p:cNvPr id="1" name=""/>
        <p:cNvGrpSpPr/>
        <p:nvPr/>
      </p:nvGrpSpPr>
      <p:grpSpPr>
        <a:xfrm>
          <a:off x="0" y="0"/>
          <a:ext cx="0" cy="0"/>
          <a:chOff x="0" y="0"/>
          <a:chExt cx="0" cy="0"/>
        </a:xfrm>
      </p:grpSpPr>
      <p:sp>
        <p:nvSpPr>
          <p:cNvPr id="4" name="Marcador de posición de imagen 4" title="Decorativo">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rtlCol="0"/>
          <a:lstStyle/>
          <a:p>
            <a:pPr rtl="0"/>
            <a:r>
              <a:rPr lang="es-ES"/>
              <a:t>Haga clic en el icono para agregar una imagen</a:t>
            </a:r>
            <a:endParaRPr lang="en-US" dirty="0"/>
          </a:p>
        </p:txBody>
      </p:sp>
      <p:sp>
        <p:nvSpPr>
          <p:cNvPr id="3" name="Título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rtlCol="0"/>
          <a:lstStyle>
            <a:lvl1pPr>
              <a:defRPr>
                <a:solidFill>
                  <a:schemeClr val="bg1"/>
                </a:solidFill>
              </a:defRPr>
            </a:lvl1pPr>
          </a:lstStyle>
          <a:p>
            <a:pPr rtl="0"/>
            <a:r>
              <a:rPr lang="es-ES"/>
              <a:t>Haga clic para modificar el estilo de título del patrón</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Diseño personalizado">
    <p:bg>
      <p:bgPr>
        <a:solidFill>
          <a:schemeClr val="accent1"/>
        </a:solidFill>
        <a:effectLst/>
      </p:bgPr>
    </p:bg>
    <p:spTree>
      <p:nvGrpSpPr>
        <p:cNvPr id="1" name=""/>
        <p:cNvGrpSpPr/>
        <p:nvPr/>
      </p:nvGrpSpPr>
      <p:grpSpPr>
        <a:xfrm>
          <a:off x="0" y="0"/>
          <a:ext cx="0" cy="0"/>
          <a:chOff x="0" y="0"/>
          <a:chExt cx="0" cy="0"/>
        </a:xfrm>
      </p:grpSpPr>
      <p:sp>
        <p:nvSpPr>
          <p:cNvPr id="4" name="Marcador de posición de imagen 4" title="Decorativo">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rtlCol="0"/>
          <a:lstStyle/>
          <a:p>
            <a:pPr rtl="0"/>
            <a:r>
              <a:rPr lang="es-ES"/>
              <a:t>Haga clic en el icono para agregar una imagen</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Diseño personalizado">
    <p:bg>
      <p:bgPr>
        <a:solidFill>
          <a:schemeClr val="accent2"/>
        </a:solidFill>
        <a:effectLst/>
      </p:bgPr>
    </p:bg>
    <p:spTree>
      <p:nvGrpSpPr>
        <p:cNvPr id="1" name=""/>
        <p:cNvGrpSpPr/>
        <p:nvPr/>
      </p:nvGrpSpPr>
      <p:grpSpPr>
        <a:xfrm>
          <a:off x="0" y="0"/>
          <a:ext cx="0" cy="0"/>
          <a:chOff x="0" y="0"/>
          <a:chExt cx="0" cy="0"/>
        </a:xfrm>
      </p:grpSpPr>
      <p:sp>
        <p:nvSpPr>
          <p:cNvPr id="4" name="Marcador de posición de imagen 4" title="Decorativo">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rtlCol="0"/>
          <a:lstStyle/>
          <a:p>
            <a:pPr rtl="0"/>
            <a:r>
              <a:rPr lang="es-ES" noProof="0"/>
              <a:t>Haga clic en el icono para agregar una imagen</a:t>
            </a:r>
            <a:endParaRPr lang="es-MX" noProof="0" dirty="0"/>
          </a:p>
        </p:txBody>
      </p:sp>
      <p:sp>
        <p:nvSpPr>
          <p:cNvPr id="3" name="Título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rtlCol="0"/>
          <a:lstStyle>
            <a:lvl1pPr>
              <a:defRPr>
                <a:solidFill>
                  <a:schemeClr val="bg1"/>
                </a:solidFill>
              </a:defRPr>
            </a:lvl1pPr>
          </a:lstStyle>
          <a:p>
            <a:pPr rtl="0"/>
            <a:r>
              <a:rPr lang="es-ES" noProof="0"/>
              <a:t>Haga clic para modificar el estilo de título del patrón</a:t>
            </a:r>
            <a:endParaRPr lang="es-MX" noProof="0"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Diseño personalizado">
    <p:bg>
      <p:bgPr>
        <a:solidFill>
          <a:schemeClr val="accent2"/>
        </a:solidFill>
        <a:effectLst/>
      </p:bgPr>
    </p:bg>
    <p:spTree>
      <p:nvGrpSpPr>
        <p:cNvPr id="1" name=""/>
        <p:cNvGrpSpPr/>
        <p:nvPr/>
      </p:nvGrpSpPr>
      <p:grpSpPr>
        <a:xfrm>
          <a:off x="0" y="0"/>
          <a:ext cx="0" cy="0"/>
          <a:chOff x="0" y="0"/>
          <a:chExt cx="0" cy="0"/>
        </a:xfrm>
      </p:grpSpPr>
      <p:sp>
        <p:nvSpPr>
          <p:cNvPr id="4" name="Marcador de posición de imagen 4" title="Decorativo">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rtlCol="0"/>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sp>
        <p:nvSpPr>
          <p:cNvPr id="4" name="Marcador de posición de imagen 4" title="Decorativo">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rtlCol="0"/>
          <a:lstStyle/>
          <a:p>
            <a:pPr rtl="0"/>
            <a:r>
              <a:rPr lang="es-ES" noProof="0"/>
              <a:t>Haga clic en el icono para agregar una imagen</a:t>
            </a:r>
            <a:endParaRPr lang="es-MX" noProof="0" dirty="0"/>
          </a:p>
        </p:txBody>
      </p:sp>
      <p:sp>
        <p:nvSpPr>
          <p:cNvPr id="5" name="Rectángulo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 name="Título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rtlCol="0"/>
          <a:lstStyle>
            <a:lvl1pPr>
              <a:defRPr>
                <a:solidFill>
                  <a:schemeClr val="bg1"/>
                </a:solidFill>
              </a:defRPr>
            </a:lvl1pPr>
          </a:lstStyle>
          <a:p>
            <a:pPr rtl="0"/>
            <a:r>
              <a:rPr lang="es-ES" noProof="0"/>
              <a:t>Haga clic para modificar el estilo de título del patrón</a:t>
            </a:r>
            <a:endParaRPr lang="es-MX" noProof="0"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Diseño personalizado">
    <p:spTree>
      <p:nvGrpSpPr>
        <p:cNvPr id="1" name=""/>
        <p:cNvGrpSpPr/>
        <p:nvPr/>
      </p:nvGrpSpPr>
      <p:grpSpPr>
        <a:xfrm>
          <a:off x="0" y="0"/>
          <a:ext cx="0" cy="0"/>
          <a:chOff x="0" y="0"/>
          <a:chExt cx="0" cy="0"/>
        </a:xfrm>
      </p:grpSpPr>
      <p:sp>
        <p:nvSpPr>
          <p:cNvPr id="4" name="Marcador de posición de imagen 4" title="Decorativo">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rtlCol="0"/>
          <a:lstStyle/>
          <a:p>
            <a:pPr rtl="0"/>
            <a:r>
              <a:rPr lang="es-ES" noProof="0"/>
              <a:t>Haga clic en el icono para agregar una imagen</a:t>
            </a:r>
            <a:endParaRPr lang="es-MX" noProof="0" dirty="0"/>
          </a:p>
        </p:txBody>
      </p:sp>
      <p:sp>
        <p:nvSpPr>
          <p:cNvPr id="5" name="Rectángulo 4" title="Decorativo"/>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 name="Título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rtlCol="0"/>
          <a:lstStyle>
            <a:lvl1pPr>
              <a:defRPr>
                <a:solidFill>
                  <a:schemeClr val="bg1"/>
                </a:solidFill>
              </a:defRPr>
            </a:lvl1pPr>
          </a:lstStyle>
          <a:p>
            <a:pPr rtl="0"/>
            <a:r>
              <a:rPr lang="es-ES" noProof="0"/>
              <a:t>Haga clic para modificar el estilo de título del patrón</a:t>
            </a:r>
            <a:endParaRPr lang="es-MX" noProof="0"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Diseño personalizado">
    <p:spTree>
      <p:nvGrpSpPr>
        <p:cNvPr id="1" name=""/>
        <p:cNvGrpSpPr/>
        <p:nvPr/>
      </p:nvGrpSpPr>
      <p:grpSpPr>
        <a:xfrm>
          <a:off x="0" y="0"/>
          <a:ext cx="0" cy="0"/>
          <a:chOff x="0" y="0"/>
          <a:chExt cx="0" cy="0"/>
        </a:xfrm>
      </p:grpSpPr>
      <p:sp>
        <p:nvSpPr>
          <p:cNvPr id="4" name="Marcador de posición de imagen 4" title="Decorativo">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rtlCol="0"/>
          <a:lstStyle/>
          <a:p>
            <a:pPr rtl="0"/>
            <a:r>
              <a:rPr lang="es-ES" noProof="0"/>
              <a:t>Haga clic en el icono para agregar una imagen</a:t>
            </a:r>
            <a:endParaRPr lang="es-MX" noProof="0" dirty="0"/>
          </a:p>
        </p:txBody>
      </p:sp>
      <p:sp>
        <p:nvSpPr>
          <p:cNvPr id="5" name="Rectángulo 4" title="Decorativo"/>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3" name="Título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rtlCol="0"/>
          <a:lstStyle>
            <a:lvl1pPr>
              <a:defRPr>
                <a:solidFill>
                  <a:schemeClr val="bg1"/>
                </a:solidFill>
              </a:defRPr>
            </a:lvl1pPr>
          </a:lstStyle>
          <a:p>
            <a:pPr rtl="0"/>
            <a:r>
              <a:rPr lang="es-ES" noProof="0"/>
              <a:t>Haga clic para modificar el estilo de título del patrón</a:t>
            </a:r>
            <a:endParaRPr lang="es-MX" noProof="0"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8"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6" name="Título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rtlCol="0" anchor="t">
            <a:noAutofit/>
          </a:bodyPr>
          <a:lstStyle>
            <a:lvl1pPr algn="ctr">
              <a:defRPr sz="5000" b="1">
                <a:solidFill>
                  <a:schemeClr val="bg1"/>
                </a:solidFill>
                <a:latin typeface="+mj-lt"/>
              </a:defRPr>
            </a:lvl1pPr>
          </a:lstStyle>
          <a:p>
            <a:pPr rtl="0"/>
            <a:r>
              <a:rPr lang="es-MX" noProof="0" dirty="0"/>
              <a:t>GRACIAS</a:t>
            </a:r>
          </a:p>
        </p:txBody>
      </p:sp>
      <p:sp>
        <p:nvSpPr>
          <p:cNvPr id="13" name="Marcador de posición de texto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rtlCol="0">
            <a:normAutofit/>
          </a:bodyPr>
          <a:lstStyle>
            <a:lvl1pPr marL="0" indent="0" algn="ctr">
              <a:buNone/>
              <a:defRPr sz="1600" spc="300">
                <a:solidFill>
                  <a:schemeClr val="bg1"/>
                </a:solidFill>
                <a:latin typeface="+mn-lt"/>
                <a:cs typeface="Arial" panose="020B0604020202020204" pitchFamily="34" charset="0"/>
              </a:defRPr>
            </a:lvl1pPr>
          </a:lstStyle>
          <a:p>
            <a:pPr lvl="0" rtl="0"/>
            <a:r>
              <a:rPr lang="es-MX" noProof="0" dirty="0"/>
              <a:t>WWW.NOMBRESITIO.COM</a:t>
            </a:r>
          </a:p>
        </p:txBody>
      </p:sp>
      <p:sp>
        <p:nvSpPr>
          <p:cNvPr id="5" name="Forma 62" title="Decorativo">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
        <p:nvSpPr>
          <p:cNvPr id="2" name="Rectángulo 1" title="Decorativo"/>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Diseño personalizado">
    <p:bg>
      <p:bgPr>
        <a:solidFill>
          <a:schemeClr val="bg1"/>
        </a:solidFill>
        <a:effectLst/>
      </p:bgPr>
    </p:bg>
    <p:spTree>
      <p:nvGrpSpPr>
        <p:cNvPr id="1" name=""/>
        <p:cNvGrpSpPr/>
        <p:nvPr/>
      </p:nvGrpSpPr>
      <p:grpSpPr>
        <a:xfrm>
          <a:off x="0" y="0"/>
          <a:ext cx="0" cy="0"/>
          <a:chOff x="0" y="0"/>
          <a:chExt cx="0" cy="0"/>
        </a:xfrm>
      </p:grpSpPr>
      <p:grpSp>
        <p:nvGrpSpPr>
          <p:cNvPr id="3" name="Grupo 2"/>
          <p:cNvGrpSpPr/>
          <p:nvPr userDrawn="1"/>
        </p:nvGrpSpPr>
        <p:grpSpPr>
          <a:xfrm>
            <a:off x="3413895" y="419827"/>
            <a:ext cx="7939904" cy="6018346"/>
            <a:chOff x="8585200" y="440266"/>
            <a:chExt cx="14753564" cy="11183013"/>
          </a:xfrm>
        </p:grpSpPr>
        <p:sp>
          <p:nvSpPr>
            <p:cNvPr id="5" name="Dikdörtgen" title="Decorativo"/>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rtlCol="0" anchor="ctr"/>
            <a:lstStyle/>
            <a:p>
              <a:pPr rtl="0">
                <a:defRPr sz="3200" b="0">
                  <a:solidFill>
                    <a:srgbClr val="FFFFFF"/>
                  </a:solidFill>
                  <a:latin typeface="+mn-lt"/>
                  <a:ea typeface="+mn-ea"/>
                  <a:cs typeface="+mn-cs"/>
                  <a:sym typeface="Helvetica Neue Medium"/>
                </a:defRPr>
              </a:pPr>
              <a:endParaRPr lang="es-MX" noProof="0" dirty="0"/>
            </a:p>
          </p:txBody>
        </p:sp>
        <p:sp>
          <p:nvSpPr>
            <p:cNvPr id="6" name="MARCADOR DE POSICIÓN DE IMAGEN" title="Decorativo"/>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rtlCol="0" anchor="ctr"/>
            <a:lstStyle>
              <a:lvl1pPr>
                <a:defRPr b="0">
                  <a:solidFill>
                    <a:srgbClr val="F3F3F3"/>
                  </a:solidFill>
                  <a:latin typeface="Raleway"/>
                  <a:ea typeface="Raleway"/>
                  <a:cs typeface="Raleway"/>
                  <a:sym typeface="Raleway"/>
                </a:defRPr>
              </a:lvl1pPr>
            </a:lstStyle>
            <a:p>
              <a:pPr rtl="0"/>
              <a:endParaRPr lang="es-MX" noProof="0" dirty="0"/>
            </a:p>
          </p:txBody>
        </p:sp>
      </p:grpSp>
      <p:sp>
        <p:nvSpPr>
          <p:cNvPr id="4" name="Marcador de posición de texto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rtlCol="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rtl="0"/>
            <a:r>
              <a:rPr lang="es-MX" noProof="0" dirty="0"/>
              <a:t>1</a:t>
            </a:r>
          </a:p>
        </p:txBody>
      </p:sp>
      <p:sp>
        <p:nvSpPr>
          <p:cNvPr id="2" name="Título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rtlCol="0">
            <a:normAutofit/>
          </a:bodyPr>
          <a:lstStyle>
            <a:lvl1pPr>
              <a:defRPr sz="6000" b="1">
                <a:solidFill>
                  <a:schemeClr val="bg1"/>
                </a:solidFill>
                <a:latin typeface="+mj-lt"/>
              </a:defRPr>
            </a:lvl1pPr>
          </a:lstStyle>
          <a:p>
            <a:pPr rtl="0"/>
            <a:r>
              <a:rPr lang="es-MX" noProof="0" dirty="0"/>
              <a:t>Encabezado de sección</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Diseño personalizado">
    <p:bg>
      <p:bgPr>
        <a:solidFill>
          <a:schemeClr val="bg1"/>
        </a:solidFill>
        <a:effectLst/>
      </p:bgPr>
    </p:bg>
    <p:spTree>
      <p:nvGrpSpPr>
        <p:cNvPr id="1" name=""/>
        <p:cNvGrpSpPr/>
        <p:nvPr/>
      </p:nvGrpSpPr>
      <p:grpSpPr>
        <a:xfrm>
          <a:off x="0" y="0"/>
          <a:ext cx="0" cy="0"/>
          <a:chOff x="0" y="0"/>
          <a:chExt cx="0" cy="0"/>
        </a:xfrm>
      </p:grpSpPr>
      <p:grpSp>
        <p:nvGrpSpPr>
          <p:cNvPr id="3" name="Grupo 2"/>
          <p:cNvGrpSpPr/>
          <p:nvPr userDrawn="1"/>
        </p:nvGrpSpPr>
        <p:grpSpPr>
          <a:xfrm>
            <a:off x="3413895" y="419827"/>
            <a:ext cx="7939904" cy="6018346"/>
            <a:chOff x="8585200" y="440266"/>
            <a:chExt cx="14753564" cy="11183013"/>
          </a:xfrm>
        </p:grpSpPr>
        <p:sp>
          <p:nvSpPr>
            <p:cNvPr id="5" name="Dikdörtgen" title="Decorativo"/>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rtlCol="0" anchor="ctr"/>
            <a:lstStyle/>
            <a:p>
              <a:pPr rtl="0">
                <a:defRPr sz="3200" b="0">
                  <a:solidFill>
                    <a:srgbClr val="FFFFFF"/>
                  </a:solidFill>
                  <a:latin typeface="+mn-lt"/>
                  <a:ea typeface="+mn-ea"/>
                  <a:cs typeface="+mn-cs"/>
                  <a:sym typeface="Helvetica Neue Medium"/>
                </a:defRPr>
              </a:pPr>
              <a:endParaRPr lang="es-MX" noProof="0" dirty="0"/>
            </a:p>
          </p:txBody>
        </p:sp>
        <p:sp>
          <p:nvSpPr>
            <p:cNvPr id="6" name="MARCADOR DE POSICIÓN DE IMAGEN" title="Decorativo"/>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rtlCol="0" anchor="ctr"/>
            <a:lstStyle>
              <a:lvl1pPr>
                <a:defRPr b="0">
                  <a:solidFill>
                    <a:srgbClr val="F3F3F3"/>
                  </a:solidFill>
                  <a:latin typeface="Raleway"/>
                  <a:ea typeface="Raleway"/>
                  <a:cs typeface="Raleway"/>
                  <a:sym typeface="Raleway"/>
                </a:defRPr>
              </a:lvl1pPr>
            </a:lstStyle>
            <a:p>
              <a:pPr rtl="0"/>
              <a:endParaRPr lang="es-MX" noProof="0" dirty="0"/>
            </a:p>
          </p:txBody>
        </p:sp>
      </p:grpSp>
      <p:sp>
        <p:nvSpPr>
          <p:cNvPr id="4" name="Marcador de posición de texto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rtlCol="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rtl="0"/>
            <a:r>
              <a:rPr lang="es-MX" noProof="0" dirty="0"/>
              <a:t>2</a:t>
            </a:r>
          </a:p>
        </p:txBody>
      </p:sp>
      <p:sp>
        <p:nvSpPr>
          <p:cNvPr id="2" name="Título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rtlCol="0">
            <a:normAutofit/>
          </a:bodyPr>
          <a:lstStyle>
            <a:lvl1pPr>
              <a:defRPr sz="6000" b="1">
                <a:solidFill>
                  <a:schemeClr val="bg1"/>
                </a:solidFill>
                <a:latin typeface="+mj-lt"/>
              </a:defRPr>
            </a:lvl1pPr>
          </a:lstStyle>
          <a:p>
            <a:pPr rtl="0"/>
            <a:r>
              <a:rPr lang="es-MX" noProof="0" dirty="0"/>
              <a:t>Encabezado de sección</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Diseño personalizado">
    <p:bg>
      <p:bgPr>
        <a:solidFill>
          <a:schemeClr val="bg1"/>
        </a:solidFill>
        <a:effectLst/>
      </p:bgPr>
    </p:bg>
    <p:spTree>
      <p:nvGrpSpPr>
        <p:cNvPr id="1" name=""/>
        <p:cNvGrpSpPr/>
        <p:nvPr/>
      </p:nvGrpSpPr>
      <p:grpSpPr>
        <a:xfrm>
          <a:off x="0" y="0"/>
          <a:ext cx="0" cy="0"/>
          <a:chOff x="0" y="0"/>
          <a:chExt cx="0" cy="0"/>
        </a:xfrm>
      </p:grpSpPr>
      <p:grpSp>
        <p:nvGrpSpPr>
          <p:cNvPr id="3" name="Grupo 2"/>
          <p:cNvGrpSpPr/>
          <p:nvPr userDrawn="1"/>
        </p:nvGrpSpPr>
        <p:grpSpPr>
          <a:xfrm>
            <a:off x="3413895" y="419827"/>
            <a:ext cx="7939904" cy="6018346"/>
            <a:chOff x="8585200" y="440266"/>
            <a:chExt cx="14753564" cy="11183013"/>
          </a:xfrm>
        </p:grpSpPr>
        <p:sp>
          <p:nvSpPr>
            <p:cNvPr id="5" name="Dikdörtgen" title="Decorativo"/>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rtlCol="0" anchor="ctr"/>
            <a:lstStyle/>
            <a:p>
              <a:pPr rtl="0">
                <a:defRPr sz="3200" b="0">
                  <a:solidFill>
                    <a:srgbClr val="FFFFFF"/>
                  </a:solidFill>
                  <a:latin typeface="+mn-lt"/>
                  <a:ea typeface="+mn-ea"/>
                  <a:cs typeface="+mn-cs"/>
                  <a:sym typeface="Helvetica Neue Medium"/>
                </a:defRPr>
              </a:pPr>
              <a:endParaRPr lang="es-MX" noProof="0" dirty="0"/>
            </a:p>
          </p:txBody>
        </p:sp>
        <p:sp>
          <p:nvSpPr>
            <p:cNvPr id="6" name="MARCADOR DE POSICIÓN DE IMAGEN" title="Decorativo"/>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rtlCol="0" anchor="ctr"/>
            <a:lstStyle>
              <a:lvl1pPr>
                <a:defRPr b="0">
                  <a:solidFill>
                    <a:srgbClr val="F3F3F3"/>
                  </a:solidFill>
                  <a:latin typeface="Raleway"/>
                  <a:ea typeface="Raleway"/>
                  <a:cs typeface="Raleway"/>
                  <a:sym typeface="Raleway"/>
                </a:defRPr>
              </a:lvl1pPr>
            </a:lstStyle>
            <a:p>
              <a:pPr rtl="0"/>
              <a:endParaRPr lang="es-MX" noProof="0" dirty="0"/>
            </a:p>
          </p:txBody>
        </p:sp>
      </p:grpSp>
      <p:sp>
        <p:nvSpPr>
          <p:cNvPr id="4" name="Marcador de posición de texto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rtlCol="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rtl="0"/>
            <a:r>
              <a:rPr lang="es-MX" noProof="0" dirty="0"/>
              <a:t>3</a:t>
            </a:r>
          </a:p>
        </p:txBody>
      </p:sp>
      <p:sp>
        <p:nvSpPr>
          <p:cNvPr id="2" name="Título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rtlCol="0">
            <a:normAutofit/>
          </a:bodyPr>
          <a:lstStyle>
            <a:lvl1pPr>
              <a:defRPr sz="6000" b="1">
                <a:solidFill>
                  <a:schemeClr val="bg1"/>
                </a:solidFill>
                <a:latin typeface="+mj-lt"/>
              </a:defRPr>
            </a:lvl1pPr>
          </a:lstStyle>
          <a:p>
            <a:pPr rtl="0"/>
            <a:r>
              <a:rPr lang="es-MX" noProof="0" dirty="0"/>
              <a:t>Encabezado de sección</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Diseño personalizado">
    <p:bg>
      <p:bgPr>
        <a:solidFill>
          <a:schemeClr val="bg1"/>
        </a:solidFill>
        <a:effectLst/>
      </p:bgPr>
    </p:bg>
    <p:spTree>
      <p:nvGrpSpPr>
        <p:cNvPr id="1" name=""/>
        <p:cNvGrpSpPr/>
        <p:nvPr/>
      </p:nvGrpSpPr>
      <p:grpSpPr>
        <a:xfrm>
          <a:off x="0" y="0"/>
          <a:ext cx="0" cy="0"/>
          <a:chOff x="0" y="0"/>
          <a:chExt cx="0" cy="0"/>
        </a:xfrm>
      </p:grpSpPr>
      <p:sp>
        <p:nvSpPr>
          <p:cNvPr id="16" name="Rectángulo 15" title="Decorativo">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rtlCol="0" anchor="t">
            <a:noAutofit/>
          </a:bodyPr>
          <a:lstStyle>
            <a:lvl1pPr>
              <a:defRPr sz="6600" b="1">
                <a:solidFill>
                  <a:schemeClr val="bg1"/>
                </a:solidFill>
                <a:latin typeface="+mj-lt"/>
              </a:defRPr>
            </a:lvl1pPr>
          </a:lstStyle>
          <a:p>
            <a:pPr rtl="0"/>
            <a:r>
              <a:rPr lang="es-MX" noProof="0" dirty="0"/>
              <a:t>Encabezado de sección</a:t>
            </a:r>
          </a:p>
        </p:txBody>
      </p:sp>
      <p:sp>
        <p:nvSpPr>
          <p:cNvPr id="18" name="Marcador de posición de texto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rtlCol="0" anchor="b">
            <a:noAutofit/>
          </a:bodyPr>
          <a:lstStyle>
            <a:lvl1pPr marL="0" indent="0" algn="ctr">
              <a:buNone/>
              <a:defRPr sz="25000">
                <a:solidFill>
                  <a:schemeClr val="bg1"/>
                </a:solidFill>
                <a:latin typeface="+mj-lt"/>
                <a:cs typeface="Arial" panose="020B0604020202020204" pitchFamily="34" charset="0"/>
              </a:defRPr>
            </a:lvl1pPr>
          </a:lstStyle>
          <a:p>
            <a:pPr lvl="0" rtl="0"/>
            <a:r>
              <a:rPr lang="es-MX" noProof="0"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Diseño personalizado">
    <p:bg>
      <p:bgPr>
        <a:solidFill>
          <a:schemeClr val="bg1"/>
        </a:solidFill>
        <a:effectLst/>
      </p:bgPr>
    </p:bg>
    <p:spTree>
      <p:nvGrpSpPr>
        <p:cNvPr id="1" name=""/>
        <p:cNvGrpSpPr/>
        <p:nvPr/>
      </p:nvGrpSpPr>
      <p:grpSpPr>
        <a:xfrm>
          <a:off x="0" y="0"/>
          <a:ext cx="0" cy="0"/>
          <a:chOff x="0" y="0"/>
          <a:chExt cx="0" cy="0"/>
        </a:xfrm>
      </p:grpSpPr>
      <p:sp>
        <p:nvSpPr>
          <p:cNvPr id="16" name="Rectángulo 15" title="Decorativo">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rtlCol="0" anchor="t">
            <a:noAutofit/>
          </a:bodyPr>
          <a:lstStyle>
            <a:lvl1pPr>
              <a:defRPr sz="6600" b="1">
                <a:solidFill>
                  <a:schemeClr val="bg1"/>
                </a:solidFill>
                <a:latin typeface="+mj-lt"/>
              </a:defRPr>
            </a:lvl1pPr>
          </a:lstStyle>
          <a:p>
            <a:pPr rtl="0"/>
            <a:r>
              <a:rPr lang="es-MX" noProof="0" dirty="0"/>
              <a:t>Encabezado de sección</a:t>
            </a:r>
          </a:p>
        </p:txBody>
      </p:sp>
      <p:sp>
        <p:nvSpPr>
          <p:cNvPr id="18" name="Marcador de posición de texto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rtlCol="0" anchor="b">
            <a:noAutofit/>
          </a:bodyPr>
          <a:lstStyle>
            <a:lvl1pPr marL="0" indent="0" algn="ctr">
              <a:buNone/>
              <a:defRPr sz="25000">
                <a:solidFill>
                  <a:schemeClr val="bg1"/>
                </a:solidFill>
                <a:latin typeface="+mj-lt"/>
                <a:cs typeface="Arial" panose="020B0604020202020204" pitchFamily="34" charset="0"/>
              </a:defRPr>
            </a:lvl1pPr>
          </a:lstStyle>
          <a:p>
            <a:pPr lvl="0" rtl="0"/>
            <a:r>
              <a:rPr lang="es-MX" noProof="0"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Diseño personalizado">
    <p:bg>
      <p:bgPr>
        <a:solidFill>
          <a:schemeClr val="bg1"/>
        </a:solidFill>
        <a:effectLst/>
      </p:bgPr>
    </p:bg>
    <p:spTree>
      <p:nvGrpSpPr>
        <p:cNvPr id="1" name=""/>
        <p:cNvGrpSpPr/>
        <p:nvPr/>
      </p:nvGrpSpPr>
      <p:grpSpPr>
        <a:xfrm>
          <a:off x="0" y="0"/>
          <a:ext cx="0" cy="0"/>
          <a:chOff x="0" y="0"/>
          <a:chExt cx="0" cy="0"/>
        </a:xfrm>
      </p:grpSpPr>
      <p:sp>
        <p:nvSpPr>
          <p:cNvPr id="16" name="Rectángulo 15" title="Decorativo">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rtlCol="0" anchor="t">
            <a:noAutofit/>
          </a:bodyPr>
          <a:lstStyle>
            <a:lvl1pPr>
              <a:defRPr sz="6600" b="1">
                <a:solidFill>
                  <a:schemeClr val="bg1"/>
                </a:solidFill>
                <a:latin typeface="+mj-lt"/>
              </a:defRPr>
            </a:lvl1pPr>
          </a:lstStyle>
          <a:p>
            <a:pPr rtl="0"/>
            <a:r>
              <a:rPr lang="es-MX" noProof="0" dirty="0"/>
              <a:t>Encabezado de sección</a:t>
            </a:r>
          </a:p>
        </p:txBody>
      </p:sp>
      <p:sp>
        <p:nvSpPr>
          <p:cNvPr id="18" name="Marcador de posición de texto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rtlCol="0" anchor="b">
            <a:noAutofit/>
          </a:bodyPr>
          <a:lstStyle>
            <a:lvl1pPr marL="0" indent="0" algn="ctr">
              <a:buNone/>
              <a:defRPr sz="25000">
                <a:solidFill>
                  <a:schemeClr val="bg1"/>
                </a:solidFill>
                <a:latin typeface="+mj-lt"/>
                <a:cs typeface="Arial" panose="020B0604020202020204" pitchFamily="34" charset="0"/>
              </a:defRPr>
            </a:lvl1pPr>
          </a:lstStyle>
          <a:p>
            <a:pPr lvl="0" rtl="0"/>
            <a:r>
              <a:rPr lang="es-MX" noProof="0"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n y contenido">
    <p:spTree>
      <p:nvGrpSpPr>
        <p:cNvPr id="1" name=""/>
        <p:cNvGrpSpPr/>
        <p:nvPr/>
      </p:nvGrpSpPr>
      <p:grpSpPr>
        <a:xfrm>
          <a:off x="0" y="0"/>
          <a:ext cx="0" cy="0"/>
          <a:chOff x="0" y="0"/>
          <a:chExt cx="0" cy="0"/>
        </a:xfrm>
      </p:grpSpPr>
      <p:sp>
        <p:nvSpPr>
          <p:cNvPr id="7" name="Rectángulo 6" title="Decorativo">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rtl="0">
              <a:lnSpc>
                <a:spcPct val="100000"/>
              </a:lnSpc>
              <a:spcBef>
                <a:spcPts val="1000"/>
              </a:spcBef>
              <a:buFontTx/>
              <a:buNone/>
            </a:pPr>
            <a:endParaRPr lang="es-MX" sz="1400" b="0" i="0" spc="0" noProof="0" dirty="0">
              <a:solidFill>
                <a:schemeClr val="tx2"/>
              </a:solidFill>
              <a:latin typeface="Arial" panose="020B0604020202020204" pitchFamily="34" charset="0"/>
              <a:cs typeface="Arial" panose="020B0604020202020204" pitchFamily="34" charset="0"/>
            </a:endParaRPr>
          </a:p>
        </p:txBody>
      </p:sp>
      <p:sp>
        <p:nvSpPr>
          <p:cNvPr id="9" name="Marcador de posición de texto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rtlCol="0" anchor="ctr">
            <a:normAutofit/>
          </a:bodyPr>
          <a:lstStyle>
            <a:lvl1pPr marL="0" indent="0">
              <a:buNone/>
              <a:defRPr sz="1400"/>
            </a:lvl1pPr>
          </a:lstStyle>
          <a:p>
            <a:pPr lvl="0" rtl="0"/>
            <a:r>
              <a:rPr lang="es-ES" noProof="0"/>
              <a:t>Haga clic para modificar los estilos de texto del patrón</a:t>
            </a:r>
          </a:p>
        </p:txBody>
      </p:sp>
      <p:sp>
        <p:nvSpPr>
          <p:cNvPr id="16" name="Marcador de posición de texto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rtlCol="0" anchor="ctr">
            <a:normAutofit/>
          </a:bodyPr>
          <a:lstStyle>
            <a:lvl1pPr marL="0" indent="0">
              <a:buNone/>
              <a:defRPr sz="1400"/>
            </a:lvl1pPr>
          </a:lstStyle>
          <a:p>
            <a:pPr lvl="0" rtl="0"/>
            <a:r>
              <a:rPr lang="es-ES" noProof="0"/>
              <a:t>Haga clic para modificar los estilos de texto del patrón</a:t>
            </a:r>
          </a:p>
        </p:txBody>
      </p:sp>
      <p:sp>
        <p:nvSpPr>
          <p:cNvPr id="18" name="Marcador de posición de texto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rtlCol="0" anchor="ctr">
            <a:normAutofit/>
          </a:bodyPr>
          <a:lstStyle>
            <a:lvl1pPr marL="0" indent="0">
              <a:buNone/>
              <a:defRPr sz="1400"/>
            </a:lvl1pPr>
          </a:lstStyle>
          <a:p>
            <a:pPr lvl="0" rtl="0"/>
            <a:r>
              <a:rPr lang="es-ES" noProof="0"/>
              <a:t>Haga clic para modificar los estilos de texto del patrón</a:t>
            </a:r>
          </a:p>
        </p:txBody>
      </p:sp>
      <p:sp>
        <p:nvSpPr>
          <p:cNvPr id="19" name="Marcador de posición de texto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rtlCol="0" anchor="ctr">
            <a:normAutofit/>
          </a:bodyPr>
          <a:lstStyle>
            <a:lvl1pPr marL="0" indent="0">
              <a:buNone/>
              <a:defRPr sz="1400"/>
            </a:lvl1pPr>
          </a:lstStyle>
          <a:p>
            <a:pPr lvl="0" rtl="0"/>
            <a:r>
              <a:rPr lang="es-ES" noProof="0"/>
              <a:t>Haga clic para modificar los estilos de texto del patrón</a:t>
            </a:r>
          </a:p>
        </p:txBody>
      </p:sp>
      <p:sp>
        <p:nvSpPr>
          <p:cNvPr id="15" name="Marcador de posición de imagen 5" title="Decorativo">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rtlCol="0">
            <a:normAutofit/>
          </a:bodyPr>
          <a:lstStyle>
            <a:lvl1pPr>
              <a:defRPr sz="800"/>
            </a:lvl1pPr>
          </a:lstStyle>
          <a:p>
            <a:pPr rtl="0"/>
            <a:r>
              <a:rPr lang="es-ES" noProof="0"/>
              <a:t>Haga clic en el icono para agregar una imagen</a:t>
            </a:r>
            <a:endParaRPr lang="es-MX" noProof="0" dirty="0"/>
          </a:p>
        </p:txBody>
      </p:sp>
      <p:sp>
        <p:nvSpPr>
          <p:cNvPr id="21" name="Marcador de posición de imagen 5" title="Decorativo">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es-ES" noProof="0"/>
              <a:t>Haga clic en el icono para agregar una imagen</a:t>
            </a:r>
            <a:endParaRPr lang="es-MX" noProof="0" dirty="0"/>
          </a:p>
        </p:txBody>
      </p:sp>
      <p:sp>
        <p:nvSpPr>
          <p:cNvPr id="22" name="Marcador de posición de imagen 5" title="Decorativo">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es-ES" noProof="0"/>
              <a:t>Haga clic en el icono para agregar una imagen</a:t>
            </a:r>
            <a:endParaRPr lang="es-MX" noProof="0" dirty="0"/>
          </a:p>
        </p:txBody>
      </p:sp>
      <p:sp>
        <p:nvSpPr>
          <p:cNvPr id="23" name="Marcador de posición de imagen 5" title="Decorativo">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es-ES" noProof="0"/>
              <a:t>Haga clic en el icono para agregar una imagen</a:t>
            </a:r>
            <a:endParaRPr lang="es-MX" noProof="0" dirty="0"/>
          </a:p>
        </p:txBody>
      </p:sp>
      <p:sp>
        <p:nvSpPr>
          <p:cNvPr id="24" name="Título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rtlCol="0" anchor="b"/>
          <a:lstStyle>
            <a:lvl1pPr>
              <a:defRPr b="1">
                <a:solidFill>
                  <a:schemeClr val="bg1"/>
                </a:solidFill>
              </a:defRPr>
            </a:lvl1pPr>
          </a:lstStyle>
          <a:p>
            <a:pPr rtl="0"/>
            <a:r>
              <a:rPr lang="es-MX" noProof="0" dirty="0"/>
              <a:t>Haz clic para agregar el título de la diapositiva aquí</a:t>
            </a:r>
          </a:p>
        </p:txBody>
      </p:sp>
      <p:sp>
        <p:nvSpPr>
          <p:cNvPr id="25" name="Marcador de posición de texto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rtlCol="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es-MX" noProof="0" dirty="0"/>
              <a:t>ESCRIBE EL SUBTÍTULO AQUÍ</a:t>
            </a:r>
          </a:p>
        </p:txBody>
      </p:sp>
      <p:sp>
        <p:nvSpPr>
          <p:cNvPr id="26" name="Marcador de posición de texto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rtlCol="0">
            <a:noAutofit/>
          </a:bodyPr>
          <a:lstStyle>
            <a:lvl1pPr marL="0" indent="0">
              <a:lnSpc>
                <a:spcPct val="100000"/>
              </a:lnSpc>
              <a:buNone/>
              <a:defRPr sz="1400">
                <a:solidFill>
                  <a:schemeClr val="bg1"/>
                </a:solidFill>
                <a:latin typeface="+mn-lt"/>
                <a:cs typeface="Arial" panose="020B0604020202020204" pitchFamily="34" charset="0"/>
              </a:defRPr>
            </a:lvl1pPr>
          </a:lstStyle>
          <a:p>
            <a:pPr lvl="0" rtl="0"/>
            <a:r>
              <a:rPr lang="es-ES" noProof="0"/>
              <a:t>Haga clic para modificar los estilos de texto del patrón</a:t>
            </a:r>
          </a:p>
        </p:txBody>
      </p:sp>
      <p:sp>
        <p:nvSpPr>
          <p:cNvPr id="27" name="Forma 62" title="Decorativo">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n y contenido">
    <p:spTree>
      <p:nvGrpSpPr>
        <p:cNvPr id="1" name=""/>
        <p:cNvGrpSpPr/>
        <p:nvPr/>
      </p:nvGrpSpPr>
      <p:grpSpPr>
        <a:xfrm>
          <a:off x="0" y="0"/>
          <a:ext cx="0" cy="0"/>
          <a:chOff x="0" y="0"/>
          <a:chExt cx="0" cy="0"/>
        </a:xfrm>
      </p:grpSpPr>
      <p:sp>
        <p:nvSpPr>
          <p:cNvPr id="9" name="Marcador de posición de texto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rtlCol="0" anchor="ctr">
            <a:normAutofit/>
          </a:bodyPr>
          <a:lstStyle>
            <a:lvl1pPr marL="0" indent="0">
              <a:buNone/>
              <a:defRPr sz="1400"/>
            </a:lvl1pPr>
          </a:lstStyle>
          <a:p>
            <a:pPr lvl="0" rtl="0"/>
            <a:r>
              <a:rPr lang="es-ES" noProof="0"/>
              <a:t>Haga clic para modificar los estilos de texto del patrón</a:t>
            </a:r>
          </a:p>
        </p:txBody>
      </p:sp>
      <p:sp>
        <p:nvSpPr>
          <p:cNvPr id="16" name="Marcador de posición de texto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rtlCol="0" anchor="ctr">
            <a:normAutofit/>
          </a:bodyPr>
          <a:lstStyle>
            <a:lvl1pPr marL="0" indent="0">
              <a:buNone/>
              <a:defRPr sz="1400"/>
            </a:lvl1pPr>
          </a:lstStyle>
          <a:p>
            <a:pPr lvl="0" rtl="0"/>
            <a:r>
              <a:rPr lang="es-ES" noProof="0"/>
              <a:t>Haga clic para modificar los estilos de texto del patrón</a:t>
            </a:r>
          </a:p>
        </p:txBody>
      </p:sp>
      <p:sp>
        <p:nvSpPr>
          <p:cNvPr id="18" name="Marcador de posición de texto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rtlCol="0" anchor="ctr">
            <a:normAutofit/>
          </a:bodyPr>
          <a:lstStyle>
            <a:lvl1pPr marL="0" indent="0">
              <a:buNone/>
              <a:defRPr sz="1400"/>
            </a:lvl1pPr>
          </a:lstStyle>
          <a:p>
            <a:pPr lvl="0" rtl="0"/>
            <a:r>
              <a:rPr lang="es-ES" noProof="0"/>
              <a:t>Haga clic para modificar los estilos de texto del patrón</a:t>
            </a:r>
          </a:p>
        </p:txBody>
      </p:sp>
      <p:sp>
        <p:nvSpPr>
          <p:cNvPr id="19" name="Marcador de posición de texto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rtlCol="0" anchor="ctr">
            <a:normAutofit/>
          </a:bodyPr>
          <a:lstStyle>
            <a:lvl1pPr marL="0" indent="0">
              <a:buNone/>
              <a:defRPr sz="1400"/>
            </a:lvl1pPr>
          </a:lstStyle>
          <a:p>
            <a:pPr lvl="0" rtl="0"/>
            <a:r>
              <a:rPr lang="es-ES" noProof="0"/>
              <a:t>Haga clic para modificar los estilos de texto del patrón</a:t>
            </a:r>
          </a:p>
        </p:txBody>
      </p:sp>
      <p:sp>
        <p:nvSpPr>
          <p:cNvPr id="14" name="Título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rtlCol="0" anchor="b"/>
          <a:lstStyle>
            <a:lvl1pPr>
              <a:defRPr b="1"/>
            </a:lvl1pPr>
          </a:lstStyle>
          <a:p>
            <a:pPr rtl="0"/>
            <a:r>
              <a:rPr lang="es-MX" noProof="0" dirty="0"/>
              <a:t>Haz clic para agregar el título de la diapositiva aquí</a:t>
            </a:r>
          </a:p>
        </p:txBody>
      </p:sp>
      <p:sp>
        <p:nvSpPr>
          <p:cNvPr id="20" name="Marcador de posición de texto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rtlCol="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es-MX" noProof="0" dirty="0"/>
              <a:t>ESCRIBE EL SUBTÍTULO AQUÍ</a:t>
            </a:r>
          </a:p>
        </p:txBody>
      </p:sp>
      <p:sp>
        <p:nvSpPr>
          <p:cNvPr id="24" name="Marcador de posición de texto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rtlCol="0">
            <a:noAutofit/>
          </a:bodyPr>
          <a:lstStyle>
            <a:lvl1pPr marL="0" indent="0">
              <a:lnSpc>
                <a:spcPct val="100000"/>
              </a:lnSpc>
              <a:buNone/>
              <a:defRPr sz="1400">
                <a:latin typeface="+mn-lt"/>
                <a:cs typeface="Arial" panose="020B0604020202020204" pitchFamily="34" charset="0"/>
              </a:defRPr>
            </a:lvl1pPr>
          </a:lstStyle>
          <a:p>
            <a:pPr lvl="0" rtl="0"/>
            <a:r>
              <a:rPr lang="es-ES" noProof="0"/>
              <a:t>Haga clic para modificar los estilos de texto del patrón</a:t>
            </a:r>
          </a:p>
        </p:txBody>
      </p:sp>
      <p:sp>
        <p:nvSpPr>
          <p:cNvPr id="25" name="Forma 62" title="Decorativo">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
        <p:nvSpPr>
          <p:cNvPr id="2" name="Elipse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7" name="Elipse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6" name="Elipse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7" name="Elipse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4" name="Marcador de posición de imagen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rtlCol="0" anchor="ctr">
            <a:normAutofit/>
          </a:bodyPr>
          <a:lstStyle>
            <a:lvl1pPr marL="0" indent="0" algn="ctr">
              <a:buNone/>
              <a:defRPr sz="700">
                <a:solidFill>
                  <a:schemeClr val="bg1"/>
                </a:solidFill>
              </a:defRPr>
            </a:lvl1pPr>
          </a:lstStyle>
          <a:p>
            <a:pPr rtl="0"/>
            <a:r>
              <a:rPr lang="es-ES" noProof="0"/>
              <a:t>Haga clic en el icono para agregar una imagen</a:t>
            </a:r>
            <a:endParaRPr lang="es-MX" noProof="0" dirty="0"/>
          </a:p>
        </p:txBody>
      </p:sp>
      <p:sp>
        <p:nvSpPr>
          <p:cNvPr id="28" name="Marcador de posición de imagen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rtlCol="0" anchor="ctr">
            <a:normAutofit/>
          </a:bodyPr>
          <a:lstStyle>
            <a:lvl1pPr marL="0" indent="0" algn="ctr">
              <a:buNone/>
              <a:defRPr sz="700">
                <a:solidFill>
                  <a:schemeClr val="bg1"/>
                </a:solidFill>
              </a:defRPr>
            </a:lvl1pPr>
          </a:lstStyle>
          <a:p>
            <a:pPr rtl="0"/>
            <a:r>
              <a:rPr lang="es-ES" noProof="0"/>
              <a:t>Haga clic en el icono para agregar una imagen</a:t>
            </a:r>
            <a:endParaRPr lang="es-MX" noProof="0" dirty="0"/>
          </a:p>
        </p:txBody>
      </p:sp>
      <p:sp>
        <p:nvSpPr>
          <p:cNvPr id="29" name="Marcador de posición de imagen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rtlCol="0" anchor="ctr">
            <a:normAutofit/>
          </a:bodyPr>
          <a:lstStyle>
            <a:lvl1pPr marL="0" indent="0" algn="ctr">
              <a:buNone/>
              <a:defRPr sz="700">
                <a:solidFill>
                  <a:schemeClr val="bg1"/>
                </a:solidFill>
              </a:defRPr>
            </a:lvl1pPr>
          </a:lstStyle>
          <a:p>
            <a:pPr rtl="0"/>
            <a:r>
              <a:rPr lang="es-ES" noProof="0"/>
              <a:t>Haga clic en el icono para agregar una imagen</a:t>
            </a:r>
            <a:endParaRPr lang="es-MX" noProof="0" dirty="0"/>
          </a:p>
        </p:txBody>
      </p:sp>
      <p:sp>
        <p:nvSpPr>
          <p:cNvPr id="30" name="Marcador de posición de imagen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rtlCol="0" anchor="ctr">
            <a:normAutofit/>
          </a:bodyPr>
          <a:lstStyle>
            <a:lvl1pPr marL="0" indent="0" algn="ctr">
              <a:buNone/>
              <a:defRPr sz="7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n y contenido">
    <p:spTree>
      <p:nvGrpSpPr>
        <p:cNvPr id="1" name=""/>
        <p:cNvGrpSpPr/>
        <p:nvPr/>
      </p:nvGrpSpPr>
      <p:grpSpPr>
        <a:xfrm>
          <a:off x="0" y="0"/>
          <a:ext cx="0" cy="0"/>
          <a:chOff x="0" y="0"/>
          <a:chExt cx="0" cy="0"/>
        </a:xfrm>
      </p:grpSpPr>
      <p:sp>
        <p:nvSpPr>
          <p:cNvPr id="7" name="Rectángulo 6" title="Decorativo">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rtl="0">
              <a:lnSpc>
                <a:spcPct val="100000"/>
              </a:lnSpc>
              <a:spcBef>
                <a:spcPts val="1000"/>
              </a:spcBef>
              <a:buFontTx/>
              <a:buNone/>
            </a:pPr>
            <a:endParaRPr lang="es-MX" sz="1400" b="0" i="0" spc="0" noProof="0" dirty="0">
              <a:solidFill>
                <a:schemeClr val="tx2"/>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rtlCol="0" anchor="b">
            <a:normAutofit/>
          </a:bodyPr>
          <a:lstStyle>
            <a:lvl1pPr algn="ctr">
              <a:defRPr sz="4000" b="1"/>
            </a:lvl1pPr>
          </a:lstStyle>
          <a:p>
            <a:pPr rtl="0"/>
            <a:r>
              <a:rPr lang="es-MX" noProof="0" dirty="0"/>
              <a:t>Haz clic para agregar el título de la diapositiva aquí</a:t>
            </a:r>
          </a:p>
        </p:txBody>
      </p:sp>
      <p:sp>
        <p:nvSpPr>
          <p:cNvPr id="6" name="Marcador de posición de imagen 5" title="Decorativo">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rtlCol="0">
            <a:normAutofit/>
          </a:bodyPr>
          <a:lstStyle>
            <a:lvl1pPr>
              <a:defRPr sz="800"/>
            </a:lvl1pPr>
          </a:lstStyle>
          <a:p>
            <a:pPr rtl="0"/>
            <a:r>
              <a:rPr lang="es-ES" noProof="0"/>
              <a:t>Haga clic en el icono para agregar una imagen</a:t>
            </a:r>
            <a:endParaRPr lang="es-MX" noProof="0" dirty="0"/>
          </a:p>
        </p:txBody>
      </p:sp>
      <p:sp>
        <p:nvSpPr>
          <p:cNvPr id="11" name="Marcador de posición de imagen 5" title="Decorativo">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es-ES" noProof="0"/>
              <a:t>Haga clic en el icono para agregar una imagen</a:t>
            </a:r>
            <a:endParaRPr lang="es-MX" noProof="0" dirty="0"/>
          </a:p>
        </p:txBody>
      </p:sp>
      <p:sp>
        <p:nvSpPr>
          <p:cNvPr id="13" name="Marcador de posición de imagen 5" title="Decorativo">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es-ES" noProof="0"/>
              <a:t>Haga clic en el icono para agregar una imagen</a:t>
            </a:r>
            <a:endParaRPr lang="es-MX" noProof="0" dirty="0"/>
          </a:p>
        </p:txBody>
      </p:sp>
      <p:sp>
        <p:nvSpPr>
          <p:cNvPr id="14" name="Marcador de posición de imagen 5" title="Decorativo">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es-ES" noProof="0"/>
              <a:t>Haga clic en el icono para agregar una imagen</a:t>
            </a:r>
            <a:endParaRPr lang="es-MX" noProof="0" dirty="0"/>
          </a:p>
        </p:txBody>
      </p:sp>
      <p:sp>
        <p:nvSpPr>
          <p:cNvPr id="9" name="Marcador de posición de texto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rtlCol="0" anchor="t">
            <a:normAutofit/>
          </a:bodyPr>
          <a:lstStyle>
            <a:lvl1pPr marL="0" indent="0" algn="ctr">
              <a:buNone/>
              <a:defRPr sz="1400">
                <a:solidFill>
                  <a:schemeClr val="bg1"/>
                </a:solidFill>
              </a:defRPr>
            </a:lvl1pPr>
          </a:lstStyle>
          <a:p>
            <a:pPr lvl="0" rtl="0"/>
            <a:r>
              <a:rPr lang="es-ES" noProof="0"/>
              <a:t>Haga clic para modificar los estilos de texto del patrón</a:t>
            </a:r>
          </a:p>
        </p:txBody>
      </p:sp>
      <p:sp>
        <p:nvSpPr>
          <p:cNvPr id="16" name="Marcador de posición de texto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rtlCol="0" anchor="t">
            <a:normAutofit/>
          </a:bodyPr>
          <a:lstStyle>
            <a:lvl1pPr marL="0" indent="0" algn="ctr">
              <a:buNone/>
              <a:defRPr sz="1400">
                <a:solidFill>
                  <a:schemeClr val="bg1"/>
                </a:solidFill>
              </a:defRPr>
            </a:lvl1pPr>
          </a:lstStyle>
          <a:p>
            <a:pPr lvl="0" rtl="0"/>
            <a:r>
              <a:rPr lang="es-ES" noProof="0"/>
              <a:t>Haga clic para modificar los estilos de texto del patrón</a:t>
            </a:r>
          </a:p>
        </p:txBody>
      </p:sp>
      <p:sp>
        <p:nvSpPr>
          <p:cNvPr id="18" name="Marcador de posición de texto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rtlCol="0" anchor="t">
            <a:normAutofit/>
          </a:bodyPr>
          <a:lstStyle>
            <a:lvl1pPr marL="0" indent="0" algn="ctr">
              <a:buNone/>
              <a:defRPr sz="1400">
                <a:solidFill>
                  <a:schemeClr val="bg1"/>
                </a:solidFill>
              </a:defRPr>
            </a:lvl1pPr>
          </a:lstStyle>
          <a:p>
            <a:pPr lvl="0" rtl="0"/>
            <a:r>
              <a:rPr lang="es-ES" noProof="0"/>
              <a:t>Haga clic para modificar los estilos de texto del patrón</a:t>
            </a:r>
          </a:p>
        </p:txBody>
      </p:sp>
      <p:sp>
        <p:nvSpPr>
          <p:cNvPr id="19" name="Marcador de posición de texto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rtlCol="0" anchor="t">
            <a:normAutofit/>
          </a:bodyPr>
          <a:lstStyle>
            <a:lvl1pPr marL="0" indent="0" algn="ctr">
              <a:buNone/>
              <a:defRPr sz="1400">
                <a:solidFill>
                  <a:schemeClr val="bg1"/>
                </a:solidFill>
              </a:defRPr>
            </a:lvl1pPr>
          </a:lstStyle>
          <a:p>
            <a:pPr lvl="0" rtl="0"/>
            <a:r>
              <a:rPr lang="es-ES" noProof="0"/>
              <a:t>Haga clic para modificar los estilos de texto del patrón</a:t>
            </a:r>
          </a:p>
        </p:txBody>
      </p:sp>
      <p:sp>
        <p:nvSpPr>
          <p:cNvPr id="20" name="Marcador de posición de texto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rtlCol="0">
            <a:noAutofit/>
          </a:bodyPr>
          <a:lstStyle>
            <a:lvl1pPr marL="0" indent="0" algn="ctr">
              <a:lnSpc>
                <a:spcPct val="100000"/>
              </a:lnSpc>
              <a:buNone/>
              <a:defRPr sz="1400">
                <a:latin typeface="+mj-lt"/>
                <a:cs typeface="Arial" panose="020B0604020202020204" pitchFamily="34" charset="0"/>
              </a:defRPr>
            </a:lvl1pPr>
          </a:lstStyle>
          <a:p>
            <a:pPr lvl="0" rtl="0"/>
            <a:r>
              <a:rPr lang="es-ES" noProof="0"/>
              <a:t>Haga clic para modificar los estilos de texto del patrón</a:t>
            </a:r>
          </a:p>
        </p:txBody>
      </p:sp>
      <p:sp>
        <p:nvSpPr>
          <p:cNvPr id="15" name="Forma 62" title="Decorativo">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a de título con imagen">
    <p:bg>
      <p:bgPr>
        <a:solidFill>
          <a:schemeClr val="accent1"/>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rtlCol="0" anchor="t">
            <a:noAutofit/>
          </a:bodyPr>
          <a:lstStyle>
            <a:lvl1pPr algn="ctr">
              <a:defRPr sz="5000" b="1">
                <a:solidFill>
                  <a:schemeClr val="bg1"/>
                </a:solidFill>
                <a:latin typeface="+mj-lt"/>
              </a:defRPr>
            </a:lvl1pPr>
          </a:lstStyle>
          <a:p>
            <a:pPr rtl="0"/>
            <a:r>
              <a:rPr lang="es-MX" noProof="0" dirty="0"/>
              <a:t>HAZ CLIC PARA AGREGAR UN TÍTULO</a:t>
            </a:r>
          </a:p>
        </p:txBody>
      </p:sp>
      <p:sp>
        <p:nvSpPr>
          <p:cNvPr id="13" name="Marcador de posición de texto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rtlCol="0">
            <a:normAutofit/>
          </a:bodyPr>
          <a:lstStyle>
            <a:lvl1pPr marL="0" indent="0" algn="ctr">
              <a:buNone/>
              <a:defRPr sz="1600" spc="300">
                <a:solidFill>
                  <a:schemeClr val="bg1"/>
                </a:solidFill>
                <a:latin typeface="+mn-lt"/>
                <a:cs typeface="Arial" panose="020B0604020202020204" pitchFamily="34" charset="0"/>
              </a:defRPr>
            </a:lvl1pPr>
          </a:lstStyle>
          <a:p>
            <a:pPr lvl="0" rtl="0"/>
            <a:r>
              <a:rPr lang="es-MX" noProof="0" dirty="0"/>
              <a:t>EL SUBTÍTULO VA AQUÍ</a:t>
            </a:r>
          </a:p>
        </p:txBody>
      </p:sp>
      <p:sp>
        <p:nvSpPr>
          <p:cNvPr id="5" name="Forma 62" title="Decorativo">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
        <p:nvSpPr>
          <p:cNvPr id="7" name="Rectángulo 6" title="Decorativo"/>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n y contenido">
    <p:spTree>
      <p:nvGrpSpPr>
        <p:cNvPr id="1" name=""/>
        <p:cNvGrpSpPr/>
        <p:nvPr/>
      </p:nvGrpSpPr>
      <p:grpSpPr>
        <a:xfrm>
          <a:off x="0" y="0"/>
          <a:ext cx="0" cy="0"/>
          <a:chOff x="0" y="0"/>
          <a:chExt cx="0" cy="0"/>
        </a:xfrm>
      </p:grpSpPr>
      <p:sp>
        <p:nvSpPr>
          <p:cNvPr id="9" name="Marcador de posición de texto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rtlCol="0" anchor="t">
            <a:normAutofit/>
          </a:bodyPr>
          <a:lstStyle>
            <a:lvl1pPr marL="0" indent="0" algn="ctr">
              <a:buNone/>
              <a:defRPr sz="1400"/>
            </a:lvl1pPr>
          </a:lstStyle>
          <a:p>
            <a:pPr lvl="0" rtl="0"/>
            <a:r>
              <a:rPr lang="es-ES" noProof="0"/>
              <a:t>Haga clic para modificar los estilos de texto del patrón</a:t>
            </a:r>
          </a:p>
        </p:txBody>
      </p:sp>
      <p:sp>
        <p:nvSpPr>
          <p:cNvPr id="16" name="Marcador de posición de texto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rtlCol="0" anchor="t">
            <a:normAutofit/>
          </a:bodyPr>
          <a:lstStyle>
            <a:lvl1pPr marL="0" indent="0" algn="ctr">
              <a:buNone/>
              <a:defRPr sz="1400"/>
            </a:lvl1pPr>
          </a:lstStyle>
          <a:p>
            <a:pPr lvl="0" rtl="0"/>
            <a:r>
              <a:rPr lang="es-ES" noProof="0"/>
              <a:t>Haga clic para modificar los estilos de texto del patrón</a:t>
            </a:r>
          </a:p>
        </p:txBody>
      </p:sp>
      <p:sp>
        <p:nvSpPr>
          <p:cNvPr id="18" name="Marcador de posición de texto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rtlCol="0" anchor="t">
            <a:normAutofit/>
          </a:bodyPr>
          <a:lstStyle>
            <a:lvl1pPr marL="0" indent="0" algn="ctr">
              <a:buNone/>
              <a:defRPr sz="1400"/>
            </a:lvl1pPr>
          </a:lstStyle>
          <a:p>
            <a:pPr lvl="0" rtl="0"/>
            <a:r>
              <a:rPr lang="es-ES" noProof="0"/>
              <a:t>Haga clic para modificar los estilos de texto del patrón</a:t>
            </a:r>
          </a:p>
        </p:txBody>
      </p:sp>
      <p:sp>
        <p:nvSpPr>
          <p:cNvPr id="19" name="Marcador de posición de texto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rtlCol="0" anchor="t">
            <a:normAutofit/>
          </a:bodyPr>
          <a:lstStyle>
            <a:lvl1pPr marL="0" indent="0" algn="ctr">
              <a:buNone/>
              <a:defRPr sz="1400"/>
            </a:lvl1pPr>
          </a:lstStyle>
          <a:p>
            <a:pPr lvl="0" rtl="0"/>
            <a:r>
              <a:rPr lang="es-ES" noProof="0"/>
              <a:t>Haga clic para modificar los estilos de texto del patrón</a:t>
            </a:r>
          </a:p>
        </p:txBody>
      </p:sp>
      <p:sp>
        <p:nvSpPr>
          <p:cNvPr id="12" name="Título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rtlCol="0" anchor="b">
            <a:normAutofit/>
          </a:bodyPr>
          <a:lstStyle>
            <a:lvl1pPr algn="ctr">
              <a:defRPr sz="4000" b="1"/>
            </a:lvl1pPr>
          </a:lstStyle>
          <a:p>
            <a:pPr rtl="0"/>
            <a:r>
              <a:rPr lang="es-MX" noProof="0" dirty="0"/>
              <a:t>Haz clic para agregar el título de la diapositiva aquí</a:t>
            </a:r>
          </a:p>
        </p:txBody>
      </p:sp>
      <p:sp>
        <p:nvSpPr>
          <p:cNvPr id="15" name="Marcador de posición de texto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rtlCol="0">
            <a:noAutofit/>
          </a:bodyPr>
          <a:lstStyle>
            <a:lvl1pPr marL="0" indent="0" algn="ctr">
              <a:lnSpc>
                <a:spcPct val="100000"/>
              </a:lnSpc>
              <a:buNone/>
              <a:defRPr sz="1400">
                <a:latin typeface="+mj-lt"/>
                <a:cs typeface="Arial" panose="020B0604020202020204" pitchFamily="34" charset="0"/>
              </a:defRPr>
            </a:lvl1pPr>
          </a:lstStyle>
          <a:p>
            <a:pPr lvl="0" rtl="0"/>
            <a:r>
              <a:rPr lang="es-ES" noProof="0"/>
              <a:t>Haga clic para modificar los estilos de texto del patrón</a:t>
            </a:r>
          </a:p>
        </p:txBody>
      </p:sp>
      <p:sp>
        <p:nvSpPr>
          <p:cNvPr id="17" name="Forma 62" title="Decorativo">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
        <p:nvSpPr>
          <p:cNvPr id="20" name="Elipse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1" name="Elipse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2" name="Elipse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3" name="Elipse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4" name="Marcador de posición de imagen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rtlCol="0" anchor="t">
            <a:normAutofit/>
          </a:bodyPr>
          <a:lstStyle>
            <a:lvl1pPr marL="0" indent="0" algn="ctr">
              <a:buNone/>
              <a:defRPr sz="1200">
                <a:solidFill>
                  <a:schemeClr val="bg1"/>
                </a:solidFill>
              </a:defRPr>
            </a:lvl1pPr>
          </a:lstStyle>
          <a:p>
            <a:pPr rtl="0"/>
            <a:r>
              <a:rPr lang="es-ES" noProof="0"/>
              <a:t>Haga clic en el icono para agregar una imagen</a:t>
            </a:r>
            <a:endParaRPr lang="es-MX" noProof="0" dirty="0"/>
          </a:p>
        </p:txBody>
      </p:sp>
      <p:sp>
        <p:nvSpPr>
          <p:cNvPr id="25" name="Marcador de posición de imagen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rtlCol="0" anchor="t">
            <a:normAutofit/>
          </a:bodyPr>
          <a:lstStyle>
            <a:lvl1pPr marL="0" indent="0" algn="ctr">
              <a:buNone/>
              <a:defRPr sz="1200">
                <a:solidFill>
                  <a:schemeClr val="bg1"/>
                </a:solidFill>
              </a:defRPr>
            </a:lvl1pPr>
          </a:lstStyle>
          <a:p>
            <a:pPr rtl="0"/>
            <a:r>
              <a:rPr lang="es-ES" noProof="0"/>
              <a:t>Haga clic en el icono para agregar una imagen</a:t>
            </a:r>
            <a:endParaRPr lang="es-MX" noProof="0" dirty="0"/>
          </a:p>
        </p:txBody>
      </p:sp>
      <p:sp>
        <p:nvSpPr>
          <p:cNvPr id="26" name="Marcador de posición de imagen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rtlCol="0" anchor="t">
            <a:normAutofit/>
          </a:bodyPr>
          <a:lstStyle>
            <a:lvl1pPr marL="0" indent="0" algn="ctr">
              <a:buNone/>
              <a:defRPr sz="1200">
                <a:solidFill>
                  <a:schemeClr val="bg1"/>
                </a:solidFill>
              </a:defRPr>
            </a:lvl1pPr>
          </a:lstStyle>
          <a:p>
            <a:pPr rtl="0"/>
            <a:r>
              <a:rPr lang="es-ES" noProof="0"/>
              <a:t>Haga clic en el icono para agregar una imagen</a:t>
            </a:r>
            <a:endParaRPr lang="es-MX" noProof="0" dirty="0"/>
          </a:p>
        </p:txBody>
      </p:sp>
      <p:sp>
        <p:nvSpPr>
          <p:cNvPr id="27" name="Marcador de posición de imagen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rtlCol="0" anchor="t">
            <a:normAutofit/>
          </a:bodyPr>
          <a:lstStyle>
            <a:lvl1pPr marL="0" indent="0" algn="ctr">
              <a:buNone/>
              <a:defRPr sz="1200">
                <a:solidFill>
                  <a:schemeClr val="bg1"/>
                </a:solidFill>
              </a:defRPr>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n y contenido">
    <p:spTree>
      <p:nvGrpSpPr>
        <p:cNvPr id="1" name=""/>
        <p:cNvGrpSpPr/>
        <p:nvPr/>
      </p:nvGrpSpPr>
      <p:grpSpPr>
        <a:xfrm>
          <a:off x="0" y="0"/>
          <a:ext cx="0" cy="0"/>
          <a:chOff x="0" y="0"/>
          <a:chExt cx="0" cy="0"/>
        </a:xfrm>
      </p:grpSpPr>
      <p:sp>
        <p:nvSpPr>
          <p:cNvPr id="7" name="Rectángulo 6" title="Decorativo">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rtl="0">
              <a:lnSpc>
                <a:spcPct val="100000"/>
              </a:lnSpc>
              <a:spcBef>
                <a:spcPts val="1000"/>
              </a:spcBef>
              <a:buFontTx/>
              <a:buNone/>
            </a:pPr>
            <a:endParaRPr lang="es-MX" sz="1400" b="0" i="0" spc="0" noProof="0" dirty="0">
              <a:solidFill>
                <a:schemeClr val="tx2"/>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rtlCol="0" anchor="b"/>
          <a:lstStyle>
            <a:lvl1pPr>
              <a:defRPr b="1"/>
            </a:lvl1pPr>
          </a:lstStyle>
          <a:p>
            <a:pPr rtl="0"/>
            <a:r>
              <a:rPr lang="es-MX" noProof="0" dirty="0"/>
              <a:t>Haz clic para agregar el título de la diapositiva aquí</a:t>
            </a:r>
          </a:p>
        </p:txBody>
      </p:sp>
      <p:sp>
        <p:nvSpPr>
          <p:cNvPr id="17" name="Marcador de posición de texto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rtlCol="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es-MX" noProof="0" dirty="0"/>
              <a:t>ESCRIBE EL SUBTÍTULO AQUÍ</a:t>
            </a:r>
          </a:p>
        </p:txBody>
      </p:sp>
      <p:sp>
        <p:nvSpPr>
          <p:cNvPr id="6" name="Marcador de posición de imagen 5" title="Decorativo">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rtlCol="0">
            <a:normAutofit/>
          </a:bodyPr>
          <a:lstStyle>
            <a:lvl1pPr>
              <a:defRPr sz="800"/>
            </a:lvl1pPr>
          </a:lstStyle>
          <a:p>
            <a:pPr rtl="0"/>
            <a:r>
              <a:rPr lang="es-ES" noProof="0"/>
              <a:t>Haga clic en el icono para agregar una imagen</a:t>
            </a:r>
            <a:endParaRPr lang="es-MX" noProof="0" dirty="0"/>
          </a:p>
        </p:txBody>
      </p:sp>
      <p:sp>
        <p:nvSpPr>
          <p:cNvPr id="11" name="Marcador de posición de imagen 5" title="Decorativo">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rtl="0"/>
            <a:r>
              <a:rPr lang="es-ES" noProof="0"/>
              <a:t>Haga clic en el icono para agregar una imagen</a:t>
            </a:r>
            <a:endParaRPr lang="es-MX" noProof="0" dirty="0"/>
          </a:p>
        </p:txBody>
      </p:sp>
      <p:sp>
        <p:nvSpPr>
          <p:cNvPr id="13" name="Marcador de posición de imagen 5" title="Decorativo">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rtl="0"/>
            <a:r>
              <a:rPr lang="es-ES" noProof="0"/>
              <a:t>Haga clic en el icono para agregar una imagen</a:t>
            </a:r>
            <a:endParaRPr lang="es-MX" noProof="0" dirty="0"/>
          </a:p>
        </p:txBody>
      </p:sp>
      <p:sp>
        <p:nvSpPr>
          <p:cNvPr id="14" name="Marcador de posición de imagen 5" title="Decorativo">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rtl="0"/>
            <a:r>
              <a:rPr lang="es-ES" noProof="0"/>
              <a:t>Haga clic en el icono para agregar una imagen</a:t>
            </a:r>
            <a:endParaRPr lang="es-MX" noProof="0" dirty="0"/>
          </a:p>
        </p:txBody>
      </p:sp>
      <p:sp>
        <p:nvSpPr>
          <p:cNvPr id="9" name="Marcador de posición de texto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rtlCol="0" anchor="ctr">
            <a:normAutofit/>
          </a:bodyPr>
          <a:lstStyle>
            <a:lvl1pPr marL="0" indent="0">
              <a:buNone/>
              <a:defRPr sz="1400"/>
            </a:lvl1pPr>
          </a:lstStyle>
          <a:p>
            <a:pPr lvl="0" rtl="0"/>
            <a:r>
              <a:rPr lang="es-ES" noProof="0"/>
              <a:t>Haga clic para modificar los estilos de texto del patrón</a:t>
            </a:r>
          </a:p>
        </p:txBody>
      </p:sp>
      <p:sp>
        <p:nvSpPr>
          <p:cNvPr id="16" name="Marcador de posición de texto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rtlCol="0" anchor="ctr">
            <a:normAutofit/>
          </a:bodyPr>
          <a:lstStyle>
            <a:lvl1pPr marL="0" indent="0">
              <a:buNone/>
              <a:defRPr sz="1400"/>
            </a:lvl1pPr>
          </a:lstStyle>
          <a:p>
            <a:pPr lvl="0" rtl="0"/>
            <a:r>
              <a:rPr lang="es-ES" noProof="0"/>
              <a:t>Haga clic para modificar los estilos de texto del patrón</a:t>
            </a:r>
          </a:p>
        </p:txBody>
      </p:sp>
      <p:sp>
        <p:nvSpPr>
          <p:cNvPr id="18" name="Marcador de posición de texto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rtlCol="0" anchor="ctr">
            <a:normAutofit/>
          </a:bodyPr>
          <a:lstStyle>
            <a:lvl1pPr marL="0" indent="0">
              <a:buNone/>
              <a:defRPr sz="1400"/>
            </a:lvl1pPr>
          </a:lstStyle>
          <a:p>
            <a:pPr lvl="0" rtl="0"/>
            <a:r>
              <a:rPr lang="es-ES" noProof="0"/>
              <a:t>Haga clic para modificar los estilos de texto del patrón</a:t>
            </a:r>
          </a:p>
        </p:txBody>
      </p:sp>
      <p:sp>
        <p:nvSpPr>
          <p:cNvPr id="19" name="Marcador de posición de texto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rtlCol="0" anchor="ctr">
            <a:normAutofit/>
          </a:bodyPr>
          <a:lstStyle>
            <a:lvl1pPr marL="0" indent="0">
              <a:buNone/>
              <a:defRPr sz="1400"/>
            </a:lvl1pPr>
          </a:lstStyle>
          <a:p>
            <a:pPr lvl="0" rtl="0"/>
            <a:r>
              <a:rPr lang="es-ES" noProof="0"/>
              <a:t>Haga clic para modificar los estilos de texto del patrón</a:t>
            </a:r>
          </a:p>
        </p:txBody>
      </p:sp>
      <p:sp>
        <p:nvSpPr>
          <p:cNvPr id="15" name="Forma 62" title="Decorativo">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Diseño personalizado">
    <p:spTree>
      <p:nvGrpSpPr>
        <p:cNvPr id="1" name=""/>
        <p:cNvGrpSpPr/>
        <p:nvPr/>
      </p:nvGrpSpPr>
      <p:grpSpPr>
        <a:xfrm>
          <a:off x="0" y="0"/>
          <a:ext cx="0" cy="0"/>
          <a:chOff x="0" y="0"/>
          <a:chExt cx="0" cy="0"/>
        </a:xfrm>
      </p:grpSpPr>
      <p:sp>
        <p:nvSpPr>
          <p:cNvPr id="3" name="Rectángulo 2" title="Decorativo"/>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rtlCol="0"/>
          <a:lstStyle>
            <a:lvl1pPr algn="ctr">
              <a:defRPr>
                <a:solidFill>
                  <a:schemeClr val="bg1"/>
                </a:solidFill>
              </a:defRPr>
            </a:lvl1pPr>
          </a:lstStyle>
          <a:p>
            <a:pPr rtl="0"/>
            <a:r>
              <a:rPr lang="es-ES" noProof="0"/>
              <a:t>Haga clic para modificar el estilo de título del patrón</a:t>
            </a:r>
            <a:endParaRPr lang="es-MX" noProof="0" dirty="0"/>
          </a:p>
        </p:txBody>
      </p:sp>
      <p:sp>
        <p:nvSpPr>
          <p:cNvPr id="5" name="Marcador de posición de imagen 4" title="Decorativo">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rtlCol="0"/>
          <a:lstStyle/>
          <a:p>
            <a:pPr rtl="0"/>
            <a:r>
              <a:rPr lang="es-ES" noProof="0"/>
              <a:t>Haga clic en el icono para agregar una imagen</a:t>
            </a:r>
            <a:endParaRPr lang="es-MX" noProof="0" dirty="0"/>
          </a:p>
        </p:txBody>
      </p:sp>
      <p:sp>
        <p:nvSpPr>
          <p:cNvPr id="6" name="Marcador de posición de imagen 4" title="Decorativo">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rtlCol="0"/>
          <a:lstStyle/>
          <a:p>
            <a:pPr rtl="0"/>
            <a:r>
              <a:rPr lang="es-ES" noProof="0"/>
              <a:t>Haga clic en el icono para agregar una imagen</a:t>
            </a:r>
            <a:endParaRPr lang="es-MX" noProof="0" dirty="0"/>
          </a:p>
        </p:txBody>
      </p:sp>
      <p:sp>
        <p:nvSpPr>
          <p:cNvPr id="7" name="Marcador de posición de imagen 4" title="Decorativo">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rtlCol="0"/>
          <a:lstStyle/>
          <a:p>
            <a:pPr rtl="0"/>
            <a:r>
              <a:rPr lang="es-ES" noProof="0"/>
              <a:t>Haga clic en el icono para agregar una imagen</a:t>
            </a:r>
            <a:endParaRPr lang="es-MX" noProof="0" dirty="0"/>
          </a:p>
        </p:txBody>
      </p:sp>
      <p:sp>
        <p:nvSpPr>
          <p:cNvPr id="8" name="Marcador de posición de imagen 4" title="Decorativo">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rtlCol="0"/>
          <a:lstStyle/>
          <a:p>
            <a:pPr rtl="0"/>
            <a:r>
              <a:rPr lang="es-ES" noProof="0"/>
              <a:t>Haga clic en el icono para agregar una imagen</a:t>
            </a:r>
            <a:endParaRPr lang="es-MX" noProof="0" dirty="0"/>
          </a:p>
        </p:txBody>
      </p:sp>
      <p:sp>
        <p:nvSpPr>
          <p:cNvPr id="9" name="Marcador de posición de texto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rtlCol="0">
            <a:noAutofit/>
          </a:bodyPr>
          <a:lstStyle>
            <a:lvl1pPr marL="0" indent="0" algn="ctr">
              <a:buNone/>
              <a:defRPr sz="1400">
                <a:latin typeface="+mn-lt"/>
                <a:cs typeface="Arial" panose="020B0604020202020204" pitchFamily="34" charset="0"/>
              </a:defRPr>
            </a:lvl1pPr>
          </a:lstStyle>
          <a:p>
            <a:pPr lvl="0" rtl="0"/>
            <a:r>
              <a:rPr lang="es-ES" noProof="0"/>
              <a:t>Haga clic para modificar los estilos de texto del patrón</a:t>
            </a:r>
          </a:p>
        </p:txBody>
      </p:sp>
      <p:sp>
        <p:nvSpPr>
          <p:cNvPr id="10" name="Marcador de posición de texto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rtlCol="0" anchor="b">
            <a:noAutofit/>
          </a:bodyPr>
          <a:lstStyle>
            <a:lvl1pPr marL="0" indent="0" algn="ctr">
              <a:buNone/>
              <a:defRPr sz="1600" b="1">
                <a:latin typeface="+mj-lt"/>
                <a:cs typeface="Arial" panose="020B0604020202020204" pitchFamily="34" charset="0"/>
              </a:defRPr>
            </a:lvl1pPr>
          </a:lstStyle>
          <a:p>
            <a:pPr lvl="0" rtl="0"/>
            <a:r>
              <a:rPr lang="es-MX" noProof="0" dirty="0"/>
              <a:t>AGREGAR NOMBRE AQUÍ</a:t>
            </a:r>
          </a:p>
        </p:txBody>
      </p:sp>
      <p:sp>
        <p:nvSpPr>
          <p:cNvPr id="11" name="Marcador de posición de texto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rtlCol="0">
            <a:noAutofit/>
          </a:bodyPr>
          <a:lstStyle>
            <a:lvl1pPr marL="0" indent="0" algn="ctr">
              <a:buNone/>
              <a:defRPr sz="1400">
                <a:latin typeface="+mn-lt"/>
                <a:cs typeface="Arial" panose="020B0604020202020204" pitchFamily="34" charset="0"/>
              </a:defRPr>
            </a:lvl1pPr>
          </a:lstStyle>
          <a:p>
            <a:pPr lvl="0" rtl="0"/>
            <a:r>
              <a:rPr lang="es-ES" noProof="0"/>
              <a:t>Haga clic para modificar los estilos de texto del patrón</a:t>
            </a:r>
          </a:p>
        </p:txBody>
      </p:sp>
      <p:sp>
        <p:nvSpPr>
          <p:cNvPr id="12" name="Marcador de posición de texto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rtlCol="0" anchor="b">
            <a:noAutofit/>
          </a:bodyPr>
          <a:lstStyle>
            <a:lvl1pPr marL="0" indent="0" algn="ctr">
              <a:buNone/>
              <a:defRPr sz="1600" b="1">
                <a:latin typeface="+mj-lt"/>
                <a:cs typeface="Arial" panose="020B0604020202020204" pitchFamily="34" charset="0"/>
              </a:defRPr>
            </a:lvl1pPr>
          </a:lstStyle>
          <a:p>
            <a:pPr lvl="0" rtl="0"/>
            <a:r>
              <a:rPr lang="es-MX" noProof="0" dirty="0"/>
              <a:t>AGREGAR NOMBRE AQUÍ</a:t>
            </a:r>
          </a:p>
        </p:txBody>
      </p:sp>
      <p:sp>
        <p:nvSpPr>
          <p:cNvPr id="17" name="Marcador de posición de texto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rtlCol="0">
            <a:noAutofit/>
          </a:bodyPr>
          <a:lstStyle>
            <a:lvl1pPr marL="0" indent="0" algn="ctr">
              <a:buNone/>
              <a:defRPr sz="1400">
                <a:latin typeface="+mn-lt"/>
                <a:cs typeface="Arial" panose="020B0604020202020204" pitchFamily="34" charset="0"/>
              </a:defRPr>
            </a:lvl1pPr>
          </a:lstStyle>
          <a:p>
            <a:pPr lvl="0" rtl="0"/>
            <a:r>
              <a:rPr lang="es-ES" noProof="0"/>
              <a:t>Haga clic para modificar los estilos de texto del patrón</a:t>
            </a:r>
          </a:p>
        </p:txBody>
      </p:sp>
      <p:sp>
        <p:nvSpPr>
          <p:cNvPr id="18" name="Marcador de posición de texto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rtlCol="0" anchor="b">
            <a:noAutofit/>
          </a:bodyPr>
          <a:lstStyle>
            <a:lvl1pPr marL="0" indent="0" algn="ctr">
              <a:buNone/>
              <a:defRPr sz="1600" b="1">
                <a:latin typeface="+mj-lt"/>
                <a:cs typeface="Arial" panose="020B0604020202020204" pitchFamily="34" charset="0"/>
              </a:defRPr>
            </a:lvl1pPr>
          </a:lstStyle>
          <a:p>
            <a:pPr lvl="0" rtl="0"/>
            <a:r>
              <a:rPr lang="es-MX" noProof="0" dirty="0"/>
              <a:t>AGREGAR NOMBRE AQUÍ</a:t>
            </a:r>
          </a:p>
        </p:txBody>
      </p:sp>
      <p:sp>
        <p:nvSpPr>
          <p:cNvPr id="19" name="Marcador de posición de texto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rtlCol="0">
            <a:noAutofit/>
          </a:bodyPr>
          <a:lstStyle>
            <a:lvl1pPr marL="0" indent="0" algn="ctr">
              <a:buNone/>
              <a:defRPr sz="1400">
                <a:latin typeface="+mn-lt"/>
                <a:cs typeface="Arial" panose="020B0604020202020204" pitchFamily="34" charset="0"/>
              </a:defRPr>
            </a:lvl1pPr>
          </a:lstStyle>
          <a:p>
            <a:pPr lvl="0" rtl="0"/>
            <a:r>
              <a:rPr lang="es-ES" noProof="0"/>
              <a:t>Haga clic para modificar los estilos de texto del patrón</a:t>
            </a:r>
          </a:p>
        </p:txBody>
      </p:sp>
      <p:sp>
        <p:nvSpPr>
          <p:cNvPr id="20" name="Marcador de posición de texto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rtlCol="0" anchor="b">
            <a:noAutofit/>
          </a:bodyPr>
          <a:lstStyle>
            <a:lvl1pPr marL="0" indent="0" algn="ctr">
              <a:buNone/>
              <a:defRPr sz="1600" b="1">
                <a:latin typeface="+mj-lt"/>
                <a:cs typeface="Arial" panose="020B0604020202020204" pitchFamily="34" charset="0"/>
              </a:defRPr>
            </a:lvl1pPr>
          </a:lstStyle>
          <a:p>
            <a:pPr lvl="0" rtl="0"/>
            <a:r>
              <a:rPr lang="es-MX" noProof="0" dirty="0"/>
              <a:t>AGREGAR NOMBRE AQUÍ</a:t>
            </a:r>
          </a:p>
        </p:txBody>
      </p:sp>
      <p:sp>
        <p:nvSpPr>
          <p:cNvPr id="21" name="Forma 62" title="Decorativo">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Diseño personalizado">
    <p:spTree>
      <p:nvGrpSpPr>
        <p:cNvPr id="1" name=""/>
        <p:cNvGrpSpPr/>
        <p:nvPr/>
      </p:nvGrpSpPr>
      <p:grpSpPr>
        <a:xfrm>
          <a:off x="0" y="0"/>
          <a:ext cx="0" cy="0"/>
          <a:chOff x="0" y="0"/>
          <a:chExt cx="0" cy="0"/>
        </a:xfrm>
      </p:grpSpPr>
      <p:sp>
        <p:nvSpPr>
          <p:cNvPr id="4" name="Rectángulo 3" title="Decorativo"/>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1" name="Rectángulo 20" title="Decorativo"/>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8" name="Rectángulo 27" title="Decorativo"/>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2" name="Título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rtlCol="0"/>
          <a:lstStyle>
            <a:lvl1pPr algn="ctr">
              <a:defRPr>
                <a:solidFill>
                  <a:schemeClr val="tx2"/>
                </a:solidFill>
              </a:defRPr>
            </a:lvl1pPr>
          </a:lstStyle>
          <a:p>
            <a:pPr rtl="0"/>
            <a:r>
              <a:rPr lang="es-ES" noProof="0"/>
              <a:t>Haga clic para modificar el estilo de título del patrón</a:t>
            </a:r>
            <a:endParaRPr lang="es-MX" noProof="0" dirty="0"/>
          </a:p>
        </p:txBody>
      </p:sp>
      <p:sp>
        <p:nvSpPr>
          <p:cNvPr id="30" name="Marcador de posición de imagen 4" title="Decorativo">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rtlCol="0">
            <a:normAutofit/>
          </a:bodyPr>
          <a:lstStyle>
            <a:lvl1pPr algn="ctr">
              <a:defRPr sz="1600"/>
            </a:lvl1pPr>
          </a:lstStyle>
          <a:p>
            <a:pPr rtl="0"/>
            <a:r>
              <a:rPr lang="es-ES" noProof="0"/>
              <a:t>Haga clic en el icono para agregar una imagen</a:t>
            </a:r>
            <a:endParaRPr lang="es-MX" noProof="0" dirty="0"/>
          </a:p>
        </p:txBody>
      </p:sp>
      <p:sp>
        <p:nvSpPr>
          <p:cNvPr id="32" name="Marcador de posición de imagen 4" title="Decorativo">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rtlCol="0">
            <a:normAutofit/>
          </a:bodyPr>
          <a:lstStyle>
            <a:lvl1pPr algn="ctr">
              <a:defRPr sz="1600"/>
            </a:lvl1pPr>
          </a:lstStyle>
          <a:p>
            <a:pPr rtl="0"/>
            <a:r>
              <a:rPr lang="es-ES" noProof="0"/>
              <a:t>Haga clic en el icono para agregar una imagen</a:t>
            </a:r>
            <a:endParaRPr lang="es-MX" noProof="0" dirty="0"/>
          </a:p>
        </p:txBody>
      </p:sp>
      <p:sp>
        <p:nvSpPr>
          <p:cNvPr id="33" name="Marcador de posición de imagen 4" title="Decorativo">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rtlCol="0">
            <a:normAutofit/>
          </a:bodyPr>
          <a:lstStyle>
            <a:lvl1pPr algn="ctr">
              <a:defRPr sz="1600"/>
            </a:lvl1pPr>
          </a:lstStyle>
          <a:p>
            <a:pPr rtl="0"/>
            <a:r>
              <a:rPr lang="es-ES" noProof="0"/>
              <a:t>Haga clic en el icono para agregar una imagen</a:t>
            </a:r>
            <a:endParaRPr lang="es-MX" noProof="0" dirty="0"/>
          </a:p>
        </p:txBody>
      </p:sp>
      <p:sp>
        <p:nvSpPr>
          <p:cNvPr id="26" name="Rectángulo 25" title="Decorativo"/>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9" name="Marcador de posición de texto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rtlCol="0">
            <a:noAutofit/>
          </a:bodyPr>
          <a:lstStyle>
            <a:lvl1pPr marL="0" indent="0" algn="ctr">
              <a:buNone/>
              <a:defRPr sz="1400">
                <a:solidFill>
                  <a:schemeClr val="bg1"/>
                </a:solidFill>
                <a:latin typeface="+mn-lt"/>
                <a:cs typeface="Arial" panose="020B0604020202020204" pitchFamily="34" charset="0"/>
              </a:defRPr>
            </a:lvl1pPr>
          </a:lstStyle>
          <a:p>
            <a:pPr lvl="0" rtl="0"/>
            <a:r>
              <a:rPr lang="es-ES" noProof="0"/>
              <a:t>Haga clic para modificar los estilos de texto del patrón</a:t>
            </a:r>
          </a:p>
        </p:txBody>
      </p:sp>
      <p:sp>
        <p:nvSpPr>
          <p:cNvPr id="10" name="Marcador de posición de texto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rtlCol="0" anchor="b">
            <a:noAutofit/>
          </a:bodyPr>
          <a:lstStyle>
            <a:lvl1pPr marL="0" indent="0" algn="ctr">
              <a:buNone/>
              <a:defRPr sz="1600" b="1">
                <a:solidFill>
                  <a:schemeClr val="bg1"/>
                </a:solidFill>
                <a:latin typeface="+mj-lt"/>
                <a:cs typeface="Arial" panose="020B0604020202020204" pitchFamily="34" charset="0"/>
              </a:defRPr>
            </a:lvl1pPr>
          </a:lstStyle>
          <a:p>
            <a:pPr lvl="0" rtl="0"/>
            <a:r>
              <a:rPr lang="es-MX" noProof="0" dirty="0"/>
              <a:t>AGREGAR NOMBRE AQUÍ</a:t>
            </a:r>
          </a:p>
        </p:txBody>
      </p:sp>
      <p:sp>
        <p:nvSpPr>
          <p:cNvPr id="11" name="Marcador de posición de texto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rtlCol="0">
            <a:noAutofit/>
          </a:bodyPr>
          <a:lstStyle>
            <a:lvl1pPr marL="0" indent="0" algn="ctr">
              <a:buNone/>
              <a:defRPr sz="1400">
                <a:solidFill>
                  <a:schemeClr val="bg1"/>
                </a:solidFill>
                <a:latin typeface="+mn-lt"/>
                <a:cs typeface="Arial" panose="020B0604020202020204" pitchFamily="34" charset="0"/>
              </a:defRPr>
            </a:lvl1pPr>
          </a:lstStyle>
          <a:p>
            <a:pPr lvl="0" rtl="0"/>
            <a:r>
              <a:rPr lang="es-ES" noProof="0"/>
              <a:t>Haga clic para modificar los estilos de texto del patrón</a:t>
            </a:r>
          </a:p>
        </p:txBody>
      </p:sp>
      <p:sp>
        <p:nvSpPr>
          <p:cNvPr id="12" name="Marcador de posición de texto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rtlCol="0" anchor="b">
            <a:noAutofit/>
          </a:bodyPr>
          <a:lstStyle>
            <a:lvl1pPr marL="0" indent="0" algn="ctr">
              <a:buNone/>
              <a:defRPr sz="1600" b="1">
                <a:solidFill>
                  <a:schemeClr val="bg1"/>
                </a:solidFill>
                <a:latin typeface="+mj-lt"/>
                <a:cs typeface="Arial" panose="020B0604020202020204" pitchFamily="34" charset="0"/>
              </a:defRPr>
            </a:lvl1pPr>
          </a:lstStyle>
          <a:p>
            <a:pPr lvl="0" rtl="0"/>
            <a:r>
              <a:rPr lang="es-MX" noProof="0" dirty="0"/>
              <a:t>AGREGAR NOMBRE AQUÍ</a:t>
            </a:r>
          </a:p>
        </p:txBody>
      </p:sp>
      <p:sp>
        <p:nvSpPr>
          <p:cNvPr id="13" name="Marcador de posición de texto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rtlCol="0">
            <a:noAutofit/>
          </a:bodyPr>
          <a:lstStyle>
            <a:lvl1pPr marL="0" indent="0" algn="ctr">
              <a:buNone/>
              <a:defRPr sz="1400">
                <a:solidFill>
                  <a:schemeClr val="bg1"/>
                </a:solidFill>
                <a:latin typeface="+mn-lt"/>
                <a:cs typeface="Arial" panose="020B0604020202020204" pitchFamily="34" charset="0"/>
              </a:defRPr>
            </a:lvl1pPr>
          </a:lstStyle>
          <a:p>
            <a:pPr lvl="0" rtl="0"/>
            <a:r>
              <a:rPr lang="es-ES" noProof="0"/>
              <a:t>Haga clic para modificar los estilos de texto del patrón</a:t>
            </a:r>
          </a:p>
        </p:txBody>
      </p:sp>
      <p:sp>
        <p:nvSpPr>
          <p:cNvPr id="14" name="Marcador de posición de texto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rtlCol="0" anchor="b">
            <a:noAutofit/>
          </a:bodyPr>
          <a:lstStyle>
            <a:lvl1pPr marL="0" indent="0" algn="ctr">
              <a:buNone/>
              <a:defRPr sz="1600" b="1">
                <a:solidFill>
                  <a:schemeClr val="bg1"/>
                </a:solidFill>
                <a:latin typeface="+mj-lt"/>
                <a:cs typeface="Arial" panose="020B0604020202020204" pitchFamily="34" charset="0"/>
              </a:defRPr>
            </a:lvl1pPr>
          </a:lstStyle>
          <a:p>
            <a:pPr lvl="0" rtl="0"/>
            <a:r>
              <a:rPr lang="es-MX" noProof="0" dirty="0"/>
              <a:t>AGREGAR NOMBRE AQUÍ</a:t>
            </a:r>
          </a:p>
        </p:txBody>
      </p:sp>
      <p:sp>
        <p:nvSpPr>
          <p:cNvPr id="15" name="Marcador de posición de texto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rtlCol="0">
            <a:noAutofit/>
          </a:bodyPr>
          <a:lstStyle>
            <a:lvl1pPr marL="0" indent="0" algn="ctr">
              <a:buNone/>
              <a:defRPr sz="1400">
                <a:solidFill>
                  <a:schemeClr val="bg1"/>
                </a:solidFill>
                <a:latin typeface="+mn-lt"/>
                <a:cs typeface="Arial" panose="020B0604020202020204" pitchFamily="34" charset="0"/>
              </a:defRPr>
            </a:lvl1pPr>
          </a:lstStyle>
          <a:p>
            <a:pPr lvl="0" rtl="0"/>
            <a:r>
              <a:rPr lang="es-ES" noProof="0"/>
              <a:t>Haga clic para modificar los estilos de texto del patrón</a:t>
            </a:r>
          </a:p>
        </p:txBody>
      </p:sp>
      <p:sp>
        <p:nvSpPr>
          <p:cNvPr id="16" name="Marcador de posición de texto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rtlCol="0" anchor="b">
            <a:noAutofit/>
          </a:bodyPr>
          <a:lstStyle>
            <a:lvl1pPr marL="0" indent="0" algn="ctr">
              <a:buNone/>
              <a:defRPr sz="1600" b="1">
                <a:solidFill>
                  <a:schemeClr val="bg1"/>
                </a:solidFill>
                <a:latin typeface="+mj-lt"/>
                <a:cs typeface="Arial" panose="020B0604020202020204" pitchFamily="34" charset="0"/>
              </a:defRPr>
            </a:lvl1pPr>
          </a:lstStyle>
          <a:p>
            <a:pPr lvl="0" rtl="0"/>
            <a:r>
              <a:rPr lang="es-MX" noProof="0" dirty="0"/>
              <a:t>AGREGAR NOMBRE AQUÍ</a:t>
            </a:r>
          </a:p>
        </p:txBody>
      </p:sp>
      <p:sp>
        <p:nvSpPr>
          <p:cNvPr id="31" name="Marcador de posición de imagen 4" title="Decorativo">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rtlCol="0">
            <a:normAutofit/>
          </a:bodyPr>
          <a:lstStyle>
            <a:lvl1pPr algn="ctr">
              <a:defRPr sz="1600"/>
            </a:lvl1pPr>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En blanco ">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rtlCol="0" anchor="b">
            <a:normAutofit/>
          </a:bodyPr>
          <a:lstStyle>
            <a:lvl1pPr>
              <a:defRPr sz="4000">
                <a:solidFill>
                  <a:schemeClr val="accent1"/>
                </a:solidFill>
              </a:defRPr>
            </a:lvl1pPr>
          </a:lstStyle>
          <a:p>
            <a:pPr rtl="0"/>
            <a:r>
              <a:rPr lang="es-MX" noProof="0" dirty="0"/>
              <a:t>Haz clic para agregar </a:t>
            </a:r>
            <a:br>
              <a:rPr lang="es-MX" noProof="0" dirty="0"/>
            </a:br>
            <a:r>
              <a:rPr lang="es-MX" noProof="0" dirty="0"/>
              <a:t>Título de diapositiva aquí</a:t>
            </a:r>
          </a:p>
        </p:txBody>
      </p:sp>
      <p:sp>
        <p:nvSpPr>
          <p:cNvPr id="13" name="Marcador de posición de texto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rtlCol="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es-ES" noProof="0"/>
              <a:t>Haga clic para modificar los estilos de texto del patrón</a:t>
            </a:r>
          </a:p>
        </p:txBody>
      </p:sp>
      <p:sp>
        <p:nvSpPr>
          <p:cNvPr id="14" name="Marcador de posición de texto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rtlCol="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es-MX" noProof="0" dirty="0"/>
              <a:t>ESCRIBE EL SUBTÍTULO AQUÍ</a:t>
            </a:r>
          </a:p>
        </p:txBody>
      </p:sp>
      <p:sp>
        <p:nvSpPr>
          <p:cNvPr id="3" name="Marcador de posición de gráfico 2" title="Decorativo">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rtlCol="0"/>
          <a:lstStyle/>
          <a:p>
            <a:pPr rtl="0"/>
            <a:r>
              <a:rPr lang="es-ES" noProof="0"/>
              <a:t>Haga clic en el icono para agregar un gráfico</a:t>
            </a:r>
            <a:endParaRPr lang="es-MX" noProof="0" dirty="0"/>
          </a:p>
        </p:txBody>
      </p:sp>
      <p:sp>
        <p:nvSpPr>
          <p:cNvPr id="2" name="Rectángulo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co ">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rtlCol="0" anchor="b">
            <a:normAutofit/>
          </a:bodyPr>
          <a:lstStyle>
            <a:lvl1pPr>
              <a:defRPr sz="4000">
                <a:solidFill>
                  <a:schemeClr val="tx2"/>
                </a:solidFill>
              </a:defRPr>
            </a:lvl1pPr>
          </a:lstStyle>
          <a:p>
            <a:pPr rtl="0"/>
            <a:r>
              <a:rPr lang="es-MX" noProof="0" dirty="0"/>
              <a:t>Haz clic para agregar </a:t>
            </a:r>
            <a:br>
              <a:rPr lang="es-MX" noProof="0" dirty="0"/>
            </a:br>
            <a:r>
              <a:rPr lang="es-MX" noProof="0" dirty="0"/>
              <a:t>Título de diapositiva aquí</a:t>
            </a:r>
          </a:p>
        </p:txBody>
      </p:sp>
      <p:sp>
        <p:nvSpPr>
          <p:cNvPr id="13" name="Marcador de texto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rtlCol="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es-ES" noProof="0"/>
              <a:t>Haga clic para modificar los estilos de texto del patrón</a:t>
            </a:r>
          </a:p>
        </p:txBody>
      </p:sp>
      <p:sp>
        <p:nvSpPr>
          <p:cNvPr id="14" name="Marcador de posición de texto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rtlCol="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es-MX" noProof="0" dirty="0"/>
              <a:t>ESCRIBE EL SUBTÍTULO AQUÍ</a:t>
            </a:r>
          </a:p>
        </p:txBody>
      </p:sp>
      <p:sp>
        <p:nvSpPr>
          <p:cNvPr id="3" name="Marcador de posición de gráfico 2" title="Decorativo">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rtlCol="0"/>
          <a:lstStyle/>
          <a:p>
            <a:pPr rtl="0"/>
            <a:r>
              <a:rPr lang="es-ES" noProof="0"/>
              <a:t>Haga clic en el icono para agregar un gráfico</a:t>
            </a:r>
            <a:endParaRPr lang="es-MX" noProof="0" dirty="0"/>
          </a:p>
        </p:txBody>
      </p:sp>
      <p:sp>
        <p:nvSpPr>
          <p:cNvPr id="7" name="Forma 62" title="Decorativo">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co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2" name="Título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rtlCol="0" anchor="b">
            <a:normAutofit/>
          </a:bodyPr>
          <a:lstStyle>
            <a:lvl1pPr>
              <a:defRPr sz="4000">
                <a:solidFill>
                  <a:schemeClr val="tx2"/>
                </a:solidFill>
              </a:defRPr>
            </a:lvl1pPr>
          </a:lstStyle>
          <a:p>
            <a:pPr rtl="0"/>
            <a:r>
              <a:rPr lang="es-MX" noProof="0" dirty="0"/>
              <a:t>Haz clic para agregar </a:t>
            </a:r>
            <a:br>
              <a:rPr lang="es-MX" noProof="0" dirty="0"/>
            </a:br>
            <a:r>
              <a:rPr lang="es-MX" noProof="0" dirty="0"/>
              <a:t>Título de diapositiva aquí</a:t>
            </a:r>
          </a:p>
        </p:txBody>
      </p:sp>
      <p:sp>
        <p:nvSpPr>
          <p:cNvPr id="13" name="Marcador de texto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rtlCol="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es-ES" noProof="0"/>
              <a:t>Haga clic para modificar los estilos de texto del patrón</a:t>
            </a:r>
          </a:p>
        </p:txBody>
      </p:sp>
      <p:sp>
        <p:nvSpPr>
          <p:cNvPr id="14" name="Marcador de posición de texto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rtlCol="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es-MX" noProof="0" dirty="0"/>
              <a:t>ESCRIBE EL SUBTÍTULO AQUÍ</a:t>
            </a:r>
          </a:p>
        </p:txBody>
      </p:sp>
      <p:sp>
        <p:nvSpPr>
          <p:cNvPr id="3" name="Marcador de posición de gráfico 2" title="Decorativo">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rtlCol="0"/>
          <a:lstStyle>
            <a:lvl1pPr>
              <a:defRPr>
                <a:solidFill>
                  <a:schemeClr val="bg1"/>
                </a:solidFill>
              </a:defRPr>
            </a:lvl1pPr>
          </a:lstStyle>
          <a:p>
            <a:pPr rtl="0"/>
            <a:r>
              <a:rPr lang="es-ES" noProof="0"/>
              <a:t>Haga clic en el icono para agregar un gráfico</a:t>
            </a:r>
            <a:endParaRPr lang="es-MX"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co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2" name="Título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rtlCol="0" anchor="b">
            <a:normAutofit/>
          </a:bodyPr>
          <a:lstStyle>
            <a:lvl1pPr>
              <a:defRPr sz="4000">
                <a:solidFill>
                  <a:schemeClr val="tx2"/>
                </a:solidFill>
              </a:defRPr>
            </a:lvl1pPr>
          </a:lstStyle>
          <a:p>
            <a:pPr rtl="0"/>
            <a:r>
              <a:rPr lang="es-MX" noProof="0" dirty="0"/>
              <a:t>Haz clic para agregar </a:t>
            </a:r>
            <a:br>
              <a:rPr lang="es-MX" noProof="0" dirty="0"/>
            </a:br>
            <a:r>
              <a:rPr lang="es-MX" noProof="0" dirty="0"/>
              <a:t>Título de diapositiva aquí</a:t>
            </a:r>
          </a:p>
        </p:txBody>
      </p:sp>
      <p:sp>
        <p:nvSpPr>
          <p:cNvPr id="13" name="Marcador de texto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rtlCol="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es-ES" noProof="0"/>
              <a:t>Haga clic para modificar los estilos de texto del patrón</a:t>
            </a:r>
          </a:p>
        </p:txBody>
      </p:sp>
      <p:sp>
        <p:nvSpPr>
          <p:cNvPr id="14" name="Marcador de posición de texto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rtlCol="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es-MX" noProof="0" dirty="0"/>
              <a:t>ESCRIBE EL SUBTÍTULO AQUÍ</a:t>
            </a:r>
          </a:p>
        </p:txBody>
      </p:sp>
      <p:sp>
        <p:nvSpPr>
          <p:cNvPr id="3" name="Marcador de posición de gráfico 2" title="Decorativo">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rtlCol="0"/>
          <a:lstStyle>
            <a:lvl1pPr>
              <a:defRPr>
                <a:solidFill>
                  <a:schemeClr val="bg1"/>
                </a:solidFill>
              </a:defRPr>
            </a:lvl1pPr>
          </a:lstStyle>
          <a:p>
            <a:pPr rtl="0"/>
            <a:r>
              <a:rPr lang="es-ES" noProof="0"/>
              <a:t>Haga clic en el icono para agregar un gráfico</a:t>
            </a:r>
            <a:endParaRPr lang="es-MX"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co ">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rtlCol="0" anchor="b">
            <a:normAutofit/>
          </a:bodyPr>
          <a:lstStyle>
            <a:lvl1pPr algn="r">
              <a:defRPr sz="4000"/>
            </a:lvl1pPr>
          </a:lstStyle>
          <a:p>
            <a:pPr rtl="0"/>
            <a:r>
              <a:rPr lang="es-MX" noProof="0" dirty="0"/>
              <a:t>Haz clic para agregar </a:t>
            </a:r>
            <a:br>
              <a:rPr lang="es-MX" noProof="0" dirty="0"/>
            </a:br>
            <a:r>
              <a:rPr lang="es-MX" noProof="0" dirty="0"/>
              <a:t>Título de diapositiva aquí</a:t>
            </a:r>
          </a:p>
        </p:txBody>
      </p:sp>
      <p:sp>
        <p:nvSpPr>
          <p:cNvPr id="13" name="Marcador de posición de texto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rtlCol="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es-ES" noProof="0"/>
              <a:t>Haga clic para modificar los estilos de texto del patrón</a:t>
            </a:r>
          </a:p>
        </p:txBody>
      </p:sp>
      <p:sp>
        <p:nvSpPr>
          <p:cNvPr id="3" name="Marcador de posición de gráfico 2" title="Decorativo">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rtlCol="0"/>
          <a:lstStyle/>
          <a:p>
            <a:pPr rtl="0"/>
            <a:r>
              <a:rPr lang="es-ES" noProof="0"/>
              <a:t>Haga clic en el icono para agregar un gráfico</a:t>
            </a:r>
            <a:endParaRPr lang="es-MX"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co ">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rtlCol="0" anchor="b">
            <a:normAutofit/>
          </a:bodyPr>
          <a:lstStyle>
            <a:lvl1pPr algn="r">
              <a:defRPr sz="4000"/>
            </a:lvl1pPr>
          </a:lstStyle>
          <a:p>
            <a:pPr rtl="0"/>
            <a:r>
              <a:rPr lang="es-MX" noProof="0" dirty="0"/>
              <a:t>Haz clic para agregar </a:t>
            </a:r>
            <a:br>
              <a:rPr lang="es-MX" noProof="0" dirty="0"/>
            </a:br>
            <a:r>
              <a:rPr lang="es-MX" noProof="0" dirty="0"/>
              <a:t>Título de diapositiva aquí</a:t>
            </a:r>
          </a:p>
        </p:txBody>
      </p:sp>
      <p:sp>
        <p:nvSpPr>
          <p:cNvPr id="13" name="Marcador de posición de texto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rtlCol="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rtl="0"/>
            <a:r>
              <a:rPr lang="es-ES" noProof="0"/>
              <a:t>Haga clic para modificar los estilos de texto del patrón</a:t>
            </a:r>
          </a:p>
        </p:txBody>
      </p:sp>
      <p:sp>
        <p:nvSpPr>
          <p:cNvPr id="3" name="Marcador de posición de gráfico 2" title="Decorativo">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rtlCol="0"/>
          <a:lstStyle/>
          <a:p>
            <a:pPr rtl="0"/>
            <a:r>
              <a:rPr lang="es-ES" noProof="0"/>
              <a:t>Haga clic en el icono para agregar un gráfico</a:t>
            </a:r>
            <a:endParaRPr lang="es-MX" noProof="0" dirty="0"/>
          </a:p>
        </p:txBody>
      </p:sp>
      <p:sp>
        <p:nvSpPr>
          <p:cNvPr id="4" name="Marcador de posición de imagen 3" title="Decorativo">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rtlCol="0"/>
          <a:lstStyle/>
          <a:p>
            <a:pPr rtl="0"/>
            <a:r>
              <a:rPr lang="es-ES" noProof="0"/>
              <a:t>Haga clic en el icono para agregar una imagen</a:t>
            </a:r>
            <a:endParaRPr lang="es-MX"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apositiva de título con imagen">
    <p:bg>
      <p:bgPr>
        <a:solidFill>
          <a:schemeClr val="accent4"/>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rtlCol="0" anchor="t">
            <a:noAutofit/>
          </a:bodyPr>
          <a:lstStyle>
            <a:lvl1pPr algn="ctr">
              <a:defRPr sz="5000" b="1">
                <a:solidFill>
                  <a:schemeClr val="bg1"/>
                </a:solidFill>
                <a:latin typeface="+mj-lt"/>
              </a:defRPr>
            </a:lvl1pPr>
          </a:lstStyle>
          <a:p>
            <a:pPr rtl="0"/>
            <a:r>
              <a:rPr lang="es-MX" noProof="0" dirty="0"/>
              <a:t>HAZ CLIC PARA AGREGAR UN TÍTULO</a:t>
            </a:r>
          </a:p>
        </p:txBody>
      </p:sp>
      <p:sp>
        <p:nvSpPr>
          <p:cNvPr id="13" name="Marcador de posición de texto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rtlCol="0">
            <a:normAutofit/>
          </a:bodyPr>
          <a:lstStyle>
            <a:lvl1pPr marL="0" indent="0" algn="ctr">
              <a:buNone/>
              <a:defRPr sz="1600" spc="300">
                <a:solidFill>
                  <a:schemeClr val="bg1"/>
                </a:solidFill>
                <a:latin typeface="+mn-lt"/>
                <a:cs typeface="Arial" panose="020B0604020202020204" pitchFamily="34" charset="0"/>
              </a:defRPr>
            </a:lvl1pPr>
          </a:lstStyle>
          <a:p>
            <a:pPr lvl="0" rtl="0"/>
            <a:r>
              <a:rPr lang="es-MX" noProof="0" dirty="0"/>
              <a:t>EL SUBTÍTULO VA AQUÍ</a:t>
            </a:r>
          </a:p>
        </p:txBody>
      </p:sp>
      <p:sp>
        <p:nvSpPr>
          <p:cNvPr id="5" name="Forma 62" title="Decorativo">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
        <p:nvSpPr>
          <p:cNvPr id="7" name="Rectángulo 6" title="Decorativo"/>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rtlCol="0" anchor="b"/>
          <a:lstStyle>
            <a:lvl1pPr algn="ctr">
              <a:defRPr/>
            </a:lvl1pPr>
          </a:lstStyle>
          <a:p>
            <a:pPr rtl="0"/>
            <a:r>
              <a:rPr lang="es-MX" noProof="0" dirty="0"/>
              <a:t>HAZ CLIC PARA EDITAR EL ESTILO DEL TÍTULO DEL PATRÓN</a:t>
            </a:r>
          </a:p>
        </p:txBody>
      </p:sp>
      <p:sp>
        <p:nvSpPr>
          <p:cNvPr id="11" name="Marcador de texto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rtlCol="0"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es-MX" noProof="0" dirty="0"/>
              <a:t>ESCRIBE EL SUBTÍTULO AQUÍ</a:t>
            </a:r>
          </a:p>
        </p:txBody>
      </p:sp>
      <p:sp>
        <p:nvSpPr>
          <p:cNvPr id="4" name="Marcador de posición de tabla 3" title="Decorativo">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rtlCol="0"/>
          <a:lstStyle/>
          <a:p>
            <a:pPr rtl="0"/>
            <a:r>
              <a:rPr lang="es-ES" noProof="0"/>
              <a:t>Haga clic en el icono para agregar una tabla</a:t>
            </a:r>
            <a:endParaRPr lang="es-MX" noProof="0"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En blanc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4" name="Marcador de posición de imagen 6" title="Decorativo">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endParaRPr lang="es-MX" noProof="0" dirty="0"/>
          </a:p>
        </p:txBody>
      </p:sp>
      <p:sp>
        <p:nvSpPr>
          <p:cNvPr id="6" name="Marcador de posición de imagen 6" title="Decorativo">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endParaRPr lang="es-MX" noProof="0" dirty="0"/>
          </a:p>
        </p:txBody>
      </p:sp>
      <p:sp>
        <p:nvSpPr>
          <p:cNvPr id="7" name="Marcador de posición de imagen 6" title="Decorativo">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endParaRPr lang="es-MX" noProof="0" dirty="0"/>
          </a:p>
        </p:txBody>
      </p:sp>
      <p:sp>
        <p:nvSpPr>
          <p:cNvPr id="8" name="Título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rtlCol="0" anchor="b">
            <a:normAutofit/>
          </a:bodyPr>
          <a:lstStyle>
            <a:lvl1pPr algn="l">
              <a:defRPr sz="4000"/>
            </a:lvl1pPr>
          </a:lstStyle>
          <a:p>
            <a:pPr rtl="0"/>
            <a:r>
              <a:rPr lang="es-MX" noProof="0" dirty="0"/>
              <a:t>Haz clic para agregar </a:t>
            </a:r>
            <a:br>
              <a:rPr lang="es-MX" noProof="0" dirty="0"/>
            </a:br>
            <a:r>
              <a:rPr lang="es-MX" noProof="0" dirty="0"/>
              <a:t>Título de diapositiva aquí</a:t>
            </a:r>
          </a:p>
        </p:txBody>
      </p:sp>
      <p:sp>
        <p:nvSpPr>
          <p:cNvPr id="10" name="Forma 62" title="Decorativo">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co">
    <p:spTree>
      <p:nvGrpSpPr>
        <p:cNvPr id="1" name=""/>
        <p:cNvGrpSpPr/>
        <p:nvPr/>
      </p:nvGrpSpPr>
      <p:grpSpPr>
        <a:xfrm>
          <a:off x="0" y="0"/>
          <a:ext cx="0" cy="0"/>
          <a:chOff x="0" y="0"/>
          <a:chExt cx="0" cy="0"/>
        </a:xfrm>
      </p:grpSpPr>
      <p:sp>
        <p:nvSpPr>
          <p:cNvPr id="4" name="Marcador de posición de imagen 6" title="Decorativo">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endParaRPr lang="es-MX" noProof="0" dirty="0"/>
          </a:p>
        </p:txBody>
      </p:sp>
      <p:sp>
        <p:nvSpPr>
          <p:cNvPr id="6" name="Marcador de posición de imagen 6" title="Decorativo">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rtl="0">
              <a:buNone/>
            </a:pPr>
            <a:r>
              <a:rPr lang="es-ES" noProof="0"/>
              <a:t>Haga clic en el icono para agregar una imagen</a:t>
            </a:r>
            <a:endParaRPr lang="es-MX" noProof="0" dirty="0"/>
          </a:p>
        </p:txBody>
      </p:sp>
      <p:sp>
        <p:nvSpPr>
          <p:cNvPr id="8" name="Título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rtlCol="0" anchor="b">
            <a:normAutofit/>
          </a:bodyPr>
          <a:lstStyle>
            <a:lvl1pPr algn="l">
              <a:defRPr sz="4000"/>
            </a:lvl1pPr>
          </a:lstStyle>
          <a:p>
            <a:pPr rtl="0"/>
            <a:r>
              <a:rPr lang="es-MX" noProof="0" dirty="0"/>
              <a:t>Haz clic para agregar </a:t>
            </a:r>
            <a:br>
              <a:rPr lang="es-MX" noProof="0" dirty="0"/>
            </a:br>
            <a:r>
              <a:rPr lang="es-MX" noProof="0" dirty="0"/>
              <a:t>Título de diapositiva aquí</a:t>
            </a:r>
          </a:p>
        </p:txBody>
      </p:sp>
      <p:sp>
        <p:nvSpPr>
          <p:cNvPr id="10" name="Forma 62" title="Decorativo">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co">
    <p:spTree>
      <p:nvGrpSpPr>
        <p:cNvPr id="1" name=""/>
        <p:cNvGrpSpPr/>
        <p:nvPr/>
      </p:nvGrpSpPr>
      <p:grpSpPr>
        <a:xfrm>
          <a:off x="0" y="0"/>
          <a:ext cx="0" cy="0"/>
          <a:chOff x="0" y="0"/>
          <a:chExt cx="0" cy="0"/>
        </a:xfrm>
      </p:grpSpPr>
      <p:sp>
        <p:nvSpPr>
          <p:cNvPr id="3" name="Marcador de posición de imagen 4" title="Decorativo">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4" name="Marcador de posición de imagen 4" title="Decorativo">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5" name="Marcador de posición de imagen 4" title="Decorativo">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6" name="Marcador de posición de imagen 4" title="Decorativo">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7" name="Marcador de posición de imagen 4" title="Decorativo">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8" name="Marcador de posición de imagen 4" title="Decorativo">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2" name="Rectángulo 1" title="Decorativo"/>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9" name="Rectángulo 8" title="Decorativo"/>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0" name="Rectángulo 9" title="Decorativo"/>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
        <p:nvSpPr>
          <p:cNvPr id="11" name="Rectángulo 10" title="Decorativo"/>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apositiva de título con imagen">
    <p:bg>
      <p:bgPr>
        <a:solidFill>
          <a:schemeClr val="accent2"/>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rtlCol="0" anchor="t">
            <a:noAutofit/>
          </a:bodyPr>
          <a:lstStyle>
            <a:lvl1pPr algn="ctr">
              <a:defRPr sz="5000" b="1">
                <a:solidFill>
                  <a:schemeClr val="bg1"/>
                </a:solidFill>
                <a:latin typeface="+mj-lt"/>
              </a:defRPr>
            </a:lvl1pPr>
          </a:lstStyle>
          <a:p>
            <a:pPr rtl="0"/>
            <a:r>
              <a:rPr lang="es-MX" noProof="0" dirty="0"/>
              <a:t>HAZ CLIC PARA AGREGAR UN TÍTULO</a:t>
            </a:r>
          </a:p>
        </p:txBody>
      </p:sp>
      <p:sp>
        <p:nvSpPr>
          <p:cNvPr id="13" name="Marcador de posición de texto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rtlCol="0">
            <a:normAutofit/>
          </a:bodyPr>
          <a:lstStyle>
            <a:lvl1pPr marL="0" indent="0" algn="ctr">
              <a:buNone/>
              <a:defRPr sz="1600" spc="300">
                <a:solidFill>
                  <a:schemeClr val="bg1"/>
                </a:solidFill>
                <a:latin typeface="+mn-lt"/>
                <a:cs typeface="Arial" panose="020B0604020202020204" pitchFamily="34" charset="0"/>
              </a:defRPr>
            </a:lvl1pPr>
          </a:lstStyle>
          <a:p>
            <a:pPr lvl="0" rtl="0"/>
            <a:r>
              <a:rPr lang="es-MX" noProof="0" dirty="0"/>
              <a:t>EL SUBTÍTULO VA AQUÍ</a:t>
            </a:r>
          </a:p>
        </p:txBody>
      </p:sp>
      <p:sp>
        <p:nvSpPr>
          <p:cNvPr id="5" name="Forma 62" title="Decorativo">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
        <p:nvSpPr>
          <p:cNvPr id="7" name="Rectángulo 6" title="Decorativo"/>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soria de diapositiva con imagen">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8" name="Título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rtlCol="0" anchor="ctr">
            <a:noAutofit/>
          </a:bodyPr>
          <a:lstStyle>
            <a:lvl1pPr algn="r">
              <a:defRPr sz="5000" b="1">
                <a:solidFill>
                  <a:schemeClr val="bg1"/>
                </a:solidFill>
                <a:latin typeface="+mj-lt"/>
              </a:defRPr>
            </a:lvl1pPr>
          </a:lstStyle>
          <a:p>
            <a:pPr rtl="0"/>
            <a:r>
              <a:rPr lang="es-MX" noProof="0" dirty="0"/>
              <a:t>HAZ CLIC PARA AGREGAR UN TÍTULO</a:t>
            </a:r>
          </a:p>
        </p:txBody>
      </p:sp>
      <p:sp>
        <p:nvSpPr>
          <p:cNvPr id="9" name="Marcador de posición de texto 12" title="Decorativo">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rtlCol="0" anchor="ctr">
            <a:normAutofit/>
          </a:bodyPr>
          <a:lstStyle>
            <a:lvl1pPr marL="0" indent="0">
              <a:buNone/>
              <a:defRPr sz="1600" spc="300">
                <a:solidFill>
                  <a:schemeClr val="bg1"/>
                </a:solidFill>
                <a:latin typeface="+mn-lt"/>
                <a:cs typeface="Arial" panose="020B0604020202020204" pitchFamily="34" charset="0"/>
              </a:defRPr>
            </a:lvl1pPr>
          </a:lstStyle>
          <a:p>
            <a:pPr lvl="0" rtl="0"/>
            <a:r>
              <a:rPr lang="es-MX" noProof="0" dirty="0"/>
              <a:t>EL SUBTÍTULO VA AQUÍ</a:t>
            </a:r>
          </a:p>
        </p:txBody>
      </p:sp>
      <p:sp>
        <p:nvSpPr>
          <p:cNvPr id="6" name="Forma 62" title="Decorativo">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visor de diapositivas con imagen">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4" title="Decorativo">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rtlCol="0"/>
          <a:lstStyle/>
          <a:p>
            <a:pPr rtl="0"/>
            <a:r>
              <a:rPr lang="es-ES" noProof="0"/>
              <a:t>Haga clic en el icono para agregar una imagen</a:t>
            </a:r>
            <a:endParaRPr lang="es-MX" noProof="0" dirty="0"/>
          </a:p>
        </p:txBody>
      </p:sp>
      <p:sp>
        <p:nvSpPr>
          <p:cNvPr id="8" name="Título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rtlCol="0" anchor="ctr">
            <a:noAutofit/>
          </a:bodyPr>
          <a:lstStyle>
            <a:lvl1pPr algn="r">
              <a:defRPr sz="5000" b="1">
                <a:solidFill>
                  <a:schemeClr val="bg1"/>
                </a:solidFill>
                <a:latin typeface="+mj-lt"/>
              </a:defRPr>
            </a:lvl1pPr>
          </a:lstStyle>
          <a:p>
            <a:pPr rtl="0"/>
            <a:r>
              <a:rPr lang="es-MX" noProof="0" dirty="0"/>
              <a:t>HAZ CLIC PARA AGREGAR UN TÍTULO</a:t>
            </a:r>
          </a:p>
        </p:txBody>
      </p:sp>
      <p:sp>
        <p:nvSpPr>
          <p:cNvPr id="9" name="Marcador de posición de texto 12" title="Decorativo">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rtlCol="0" anchor="ctr">
            <a:normAutofit/>
          </a:bodyPr>
          <a:lstStyle>
            <a:lvl1pPr marL="0" indent="0">
              <a:buNone/>
              <a:defRPr sz="1600" spc="300">
                <a:solidFill>
                  <a:schemeClr val="bg1"/>
                </a:solidFill>
                <a:latin typeface="+mn-lt"/>
                <a:cs typeface="Arial" panose="020B0604020202020204" pitchFamily="34" charset="0"/>
              </a:defRPr>
            </a:lvl1pPr>
          </a:lstStyle>
          <a:p>
            <a:pPr lvl="0" rtl="0"/>
            <a:r>
              <a:rPr lang="es-MX" noProof="0" dirty="0"/>
              <a:t>EL SUBTÍTULO VA AQUÍ</a:t>
            </a:r>
          </a:p>
        </p:txBody>
      </p:sp>
      <p:sp>
        <p:nvSpPr>
          <p:cNvPr id="6" name="Forma 62" title="Decorativo">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es-MX" sz="1500" noProof="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MX" noProof="0" dirty="0"/>
              <a:t>Haz clic para modificar el estilo de título del patrón</a:t>
            </a:r>
          </a:p>
        </p:txBody>
      </p:sp>
      <p:sp>
        <p:nvSpPr>
          <p:cNvPr id="3" name="Marcador de posición de texto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MX" noProof="0" dirty="0"/>
              <a:t>Haz clic para modificar los estilos de texto del patrón</a:t>
            </a:r>
          </a:p>
          <a:p>
            <a:pPr lvl="1" rtl="0"/>
            <a:r>
              <a:rPr lang="es-MX" noProof="0" dirty="0"/>
              <a:t>Segundo nivel</a:t>
            </a:r>
          </a:p>
          <a:p>
            <a:pPr lvl="2" rtl="0"/>
            <a:r>
              <a:rPr lang="es-MX" noProof="0" dirty="0"/>
              <a:t>Tercer nivel</a:t>
            </a:r>
          </a:p>
          <a:p>
            <a:pPr lvl="3" rtl="0"/>
            <a:r>
              <a:rPr lang="es-MX" noProof="0" dirty="0"/>
              <a:t>Cuarto nivel</a:t>
            </a:r>
          </a:p>
          <a:p>
            <a:pPr lvl="4" rtl="0"/>
            <a:r>
              <a:rPr lang="es-MX" noProof="0" dirty="0"/>
              <a:t>Quinto nivel</a:t>
            </a:r>
          </a:p>
        </p:txBody>
      </p:sp>
      <p:sp>
        <p:nvSpPr>
          <p:cNvPr id="5" name="Marcador de posición de pie de página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MX" noProof="0"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1.docx"/><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23991-6F5F-45D3-883F-8179BE10396D}"/>
              </a:ext>
            </a:extLst>
          </p:cNvPr>
          <p:cNvSpPr>
            <a:spLocks noGrp="1"/>
          </p:cNvSpPr>
          <p:nvPr>
            <p:ph type="title"/>
          </p:nvPr>
        </p:nvSpPr>
        <p:spPr>
          <a:xfrm>
            <a:off x="838199" y="5037721"/>
            <a:ext cx="9575801" cy="891250"/>
          </a:xfrm>
          <a:prstGeom prst="rect">
            <a:avLst/>
          </a:prstGeom>
        </p:spPr>
        <p:txBody>
          <a:bodyPr rtlCol="0" anchor="t">
            <a:normAutofit/>
          </a:bodyPr>
          <a:lstStyle/>
          <a:p>
            <a:pPr rtl="0"/>
            <a:r>
              <a:rPr lang="es-MX" dirty="0"/>
              <a:t>Contabilidad para no contadores</a:t>
            </a:r>
          </a:p>
        </p:txBody>
      </p:sp>
      <p:sp>
        <p:nvSpPr>
          <p:cNvPr id="3" name="Marcador de posición de texto 2">
            <a:extLst>
              <a:ext uri="{FF2B5EF4-FFF2-40B4-BE49-F238E27FC236}">
                <a16:creationId xmlns:a16="http://schemas.microsoft.com/office/drawing/2014/main" id="{7555E40E-3256-4272-A29D-F2438D5C136F}"/>
              </a:ext>
            </a:extLst>
          </p:cNvPr>
          <p:cNvSpPr>
            <a:spLocks noGrp="1"/>
          </p:cNvSpPr>
          <p:nvPr>
            <p:ph type="body" sz="quarter" idx="14"/>
          </p:nvPr>
        </p:nvSpPr>
        <p:spPr>
          <a:xfrm>
            <a:off x="838200" y="6125744"/>
            <a:ext cx="9575800" cy="338549"/>
          </a:xfrm>
          <a:prstGeom prst="rect">
            <a:avLst/>
          </a:prstGeom>
        </p:spPr>
        <p:txBody>
          <a:bodyPr rtlCol="0">
            <a:normAutofit/>
          </a:bodyPr>
          <a:lstStyle/>
          <a:p>
            <a:pPr rtl="0"/>
            <a:r>
              <a:rPr lang="es-MX" dirty="0"/>
              <a:t>MODULO 1</a:t>
            </a:r>
          </a:p>
        </p:txBody>
      </p:sp>
      <p:pic>
        <p:nvPicPr>
          <p:cNvPr id="4" name="Marcador de posición de imagen 35">
            <a:extLst>
              <a:ext uri="{FF2B5EF4-FFF2-40B4-BE49-F238E27FC236}">
                <a16:creationId xmlns:a16="http://schemas.microsoft.com/office/drawing/2014/main" id="{D70F4642-1C10-F823-DF15-741A146EE83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3085" y="555187"/>
            <a:ext cx="9425829" cy="3692348"/>
          </a:xfrm>
          <a:prstGeom prst="rect">
            <a:avLst/>
          </a:prstGeom>
        </p:spPr>
      </p:pic>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77D81-009E-F209-4A65-4318B750E3F0}"/>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5CCB70D6-DE81-52D0-6164-4489AEF3EFC6}"/>
              </a:ext>
            </a:extLst>
          </p:cNvPr>
          <p:cNvSpPr txBox="1">
            <a:spLocks/>
          </p:cNvSpPr>
          <p:nvPr/>
        </p:nvSpPr>
        <p:spPr>
          <a:xfrm>
            <a:off x="610316" y="409750"/>
            <a:ext cx="8966303"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2.- Definición de contabilidad y sus ramas</a:t>
            </a:r>
            <a:endParaRPr lang="es-MX" sz="4000" dirty="0">
              <a:solidFill>
                <a:schemeClr val="accent1"/>
              </a:solidFill>
            </a:endParaRPr>
          </a:p>
        </p:txBody>
      </p:sp>
      <p:sp>
        <p:nvSpPr>
          <p:cNvPr id="5" name="Marcador de posición de texto 35">
            <a:extLst>
              <a:ext uri="{FF2B5EF4-FFF2-40B4-BE49-F238E27FC236}">
                <a16:creationId xmlns:a16="http://schemas.microsoft.com/office/drawing/2014/main" id="{7783753D-9297-F8C7-4B2E-96A111634EB6}"/>
              </a:ext>
            </a:extLst>
          </p:cNvPr>
          <p:cNvSpPr txBox="1">
            <a:spLocks/>
          </p:cNvSpPr>
          <p:nvPr/>
        </p:nvSpPr>
        <p:spPr>
          <a:xfrm>
            <a:off x="610316" y="1022556"/>
            <a:ext cx="10942587" cy="39328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u="sng" dirty="0">
                <a:solidFill>
                  <a:schemeClr val="accent1"/>
                </a:solidFill>
              </a:rPr>
              <a:t>Ramas de la contabilidad</a:t>
            </a:r>
            <a:endParaRPr lang="es-ES" sz="1100" b="1" dirty="0"/>
          </a:p>
        </p:txBody>
      </p:sp>
      <p:sp>
        <p:nvSpPr>
          <p:cNvPr id="7" name="Marcador de posición de texto 35">
            <a:extLst>
              <a:ext uri="{FF2B5EF4-FFF2-40B4-BE49-F238E27FC236}">
                <a16:creationId xmlns:a16="http://schemas.microsoft.com/office/drawing/2014/main" id="{EC1ABAEF-E758-9357-0A01-4335BED776CF}"/>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graphicFrame>
        <p:nvGraphicFramePr>
          <p:cNvPr id="3" name="Tabla 2">
            <a:extLst>
              <a:ext uri="{FF2B5EF4-FFF2-40B4-BE49-F238E27FC236}">
                <a16:creationId xmlns:a16="http://schemas.microsoft.com/office/drawing/2014/main" id="{E952786B-7740-248F-C53A-AC23332793F4}"/>
              </a:ext>
            </a:extLst>
          </p:cNvPr>
          <p:cNvGraphicFramePr>
            <a:graphicFrameLocks noGrp="1"/>
          </p:cNvGraphicFramePr>
          <p:nvPr>
            <p:extLst>
              <p:ext uri="{D42A27DB-BD31-4B8C-83A1-F6EECF244321}">
                <p14:modId xmlns:p14="http://schemas.microsoft.com/office/powerpoint/2010/main" val="1739575578"/>
              </p:ext>
            </p:extLst>
          </p:nvPr>
        </p:nvGraphicFramePr>
        <p:xfrm>
          <a:off x="823809" y="1415845"/>
          <a:ext cx="10515600" cy="4778477"/>
        </p:xfrm>
        <a:graphic>
          <a:graphicData uri="http://schemas.openxmlformats.org/drawingml/2006/table">
            <a:tbl>
              <a:tblPr firstRow="1" firstCol="1" bandRow="1">
                <a:tableStyleId>{5C22544A-7EE6-4342-B048-85BDC9FD1C3A}</a:tableStyleId>
              </a:tblPr>
              <a:tblGrid>
                <a:gridCol w="2937387">
                  <a:extLst>
                    <a:ext uri="{9D8B030D-6E8A-4147-A177-3AD203B41FA5}">
                      <a16:colId xmlns:a16="http://schemas.microsoft.com/office/drawing/2014/main" val="1083491065"/>
                    </a:ext>
                  </a:extLst>
                </a:gridCol>
                <a:gridCol w="7578213">
                  <a:extLst>
                    <a:ext uri="{9D8B030D-6E8A-4147-A177-3AD203B41FA5}">
                      <a16:colId xmlns:a16="http://schemas.microsoft.com/office/drawing/2014/main" val="2262959052"/>
                    </a:ext>
                  </a:extLst>
                </a:gridCol>
              </a:tblGrid>
              <a:tr h="371865">
                <a:tc>
                  <a:txBody>
                    <a:bodyPr/>
                    <a:lstStyle/>
                    <a:p>
                      <a:pPr marL="457200">
                        <a:lnSpc>
                          <a:spcPct val="115000"/>
                        </a:lnSpc>
                        <a:spcAft>
                          <a:spcPts val="800"/>
                        </a:spcAft>
                        <a:buNone/>
                      </a:pPr>
                      <a:r>
                        <a:rPr lang="es-MX" sz="1200" kern="100">
                          <a:effectLst/>
                        </a:rPr>
                        <a:t>Rama </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457200">
                        <a:lnSpc>
                          <a:spcPct val="115000"/>
                        </a:lnSpc>
                        <a:spcAft>
                          <a:spcPts val="800"/>
                        </a:spcAft>
                        <a:buNone/>
                      </a:pPr>
                      <a:r>
                        <a:rPr lang="es-MX" sz="1200" kern="100">
                          <a:effectLst/>
                        </a:rPr>
                        <a:t>Descripción </a:t>
                      </a:r>
                      <a:endParaRPr lang="es-MX"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47069926"/>
                  </a:ext>
                </a:extLst>
              </a:tr>
              <a:tr h="371865">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Contabilidad financiera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Registra, ordena, y resume los movimientos financieros de una empresa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77593257"/>
                  </a:ext>
                </a:extLst>
              </a:tr>
              <a:tr h="371865">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Contabilidad fiscal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Se encarga de la declaración y pago de impuestos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74441677"/>
                  </a:ext>
                </a:extLst>
              </a:tr>
              <a:tr h="371865">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Contabilidad de gestión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Es útil para todo tipo de empresas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48230179"/>
                  </a:ext>
                </a:extLst>
              </a:tr>
              <a:tr h="371865">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Contabilidad de costos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Analiza la producción, ofreciendo información real de los costos y gastos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60024756"/>
                  </a:ext>
                </a:extLst>
              </a:tr>
              <a:tr h="729788">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Contabilidad forense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Combina principios contables con técnicas de investigación y análisis para detectar y prevenir fraudes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17345467"/>
                  </a:ext>
                </a:extLst>
              </a:tr>
              <a:tr h="729788">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Contabilidad pública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Registra, estructura, y fiscaliza las operaciones económicas y las transacciones financieras de las instituciones públicas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02673903"/>
                  </a:ext>
                </a:extLst>
              </a:tr>
              <a:tr h="729788">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Contabilidad comercial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Controla los movimientos económicos y financieros de las empresas dedicadas a la compra y venta de productos y servicios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92252136"/>
                  </a:ext>
                </a:extLst>
              </a:tr>
              <a:tr h="729788">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Contabilidad bancaria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es-MX" sz="1800" kern="100" dirty="0">
                          <a:effectLst/>
                        </a:rPr>
                        <a:t>Registra las transacciones y movimientos que ocurren dentro de una institución financiera </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30154660"/>
                  </a:ext>
                </a:extLst>
              </a:tr>
            </a:tbl>
          </a:graphicData>
        </a:graphic>
      </p:graphicFrame>
    </p:spTree>
    <p:extLst>
      <p:ext uri="{BB962C8B-B14F-4D97-AF65-F5344CB8AC3E}">
        <p14:creationId xmlns:p14="http://schemas.microsoft.com/office/powerpoint/2010/main" val="91952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C5E5B-8FE9-2C07-215E-E9E7A63A56A6}"/>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008820AC-B5B4-3073-21EF-0F0B30678C5D}"/>
              </a:ext>
            </a:extLst>
          </p:cNvPr>
          <p:cNvSpPr txBox="1">
            <a:spLocks/>
          </p:cNvSpPr>
          <p:nvPr/>
        </p:nvSpPr>
        <p:spPr>
          <a:xfrm>
            <a:off x="610316" y="409750"/>
            <a:ext cx="8966303"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3.- Objetivos de la información financiera</a:t>
            </a:r>
            <a:endParaRPr lang="es-MX" sz="4000" dirty="0">
              <a:solidFill>
                <a:schemeClr val="accent1"/>
              </a:solidFill>
            </a:endParaRPr>
          </a:p>
        </p:txBody>
      </p:sp>
      <p:sp>
        <p:nvSpPr>
          <p:cNvPr id="5" name="Marcador de posición de texto 35">
            <a:extLst>
              <a:ext uri="{FF2B5EF4-FFF2-40B4-BE49-F238E27FC236}">
                <a16:creationId xmlns:a16="http://schemas.microsoft.com/office/drawing/2014/main" id="{35C47DE6-A78C-72CC-1330-BEE4032D8AD6}"/>
              </a:ext>
            </a:extLst>
          </p:cNvPr>
          <p:cNvSpPr txBox="1">
            <a:spLocks/>
          </p:cNvSpPr>
          <p:nvPr/>
        </p:nvSpPr>
        <p:spPr>
          <a:xfrm>
            <a:off x="610315" y="1160204"/>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u="sng" dirty="0">
                <a:solidFill>
                  <a:schemeClr val="accent1"/>
                </a:solidFill>
              </a:rPr>
              <a:t>Información Financiera</a:t>
            </a:r>
          </a:p>
        </p:txBody>
      </p:sp>
      <p:sp>
        <p:nvSpPr>
          <p:cNvPr id="7" name="Marcador de posición de texto 35">
            <a:extLst>
              <a:ext uri="{FF2B5EF4-FFF2-40B4-BE49-F238E27FC236}">
                <a16:creationId xmlns:a16="http://schemas.microsoft.com/office/drawing/2014/main" id="{C529F6A1-72C7-C640-431B-B2751FF3C017}"/>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graphicFrame>
        <p:nvGraphicFramePr>
          <p:cNvPr id="8" name="Objeto 7">
            <a:extLst>
              <a:ext uri="{FF2B5EF4-FFF2-40B4-BE49-F238E27FC236}">
                <a16:creationId xmlns:a16="http://schemas.microsoft.com/office/drawing/2014/main" id="{57FFE832-0171-4B6C-B2B7-E14803EC7D2F}"/>
              </a:ext>
            </a:extLst>
          </p:cNvPr>
          <p:cNvGraphicFramePr>
            <a:graphicFrameLocks noChangeAspect="1"/>
          </p:cNvGraphicFramePr>
          <p:nvPr>
            <p:extLst>
              <p:ext uri="{D42A27DB-BD31-4B8C-83A1-F6EECF244321}">
                <p14:modId xmlns:p14="http://schemas.microsoft.com/office/powerpoint/2010/main" val="3030925062"/>
              </p:ext>
            </p:extLst>
          </p:nvPr>
        </p:nvGraphicFramePr>
        <p:xfrm>
          <a:off x="1042219" y="1524000"/>
          <a:ext cx="9940247" cy="4868435"/>
        </p:xfrm>
        <a:graphic>
          <a:graphicData uri="http://schemas.openxmlformats.org/presentationml/2006/ole">
            <mc:AlternateContent xmlns:mc="http://schemas.openxmlformats.org/markup-compatibility/2006">
              <mc:Choice xmlns:v="urn:schemas-microsoft-com:vml" Requires="v">
                <p:oleObj name="Document" r:id="rId2" imgW="5613324" imgH="2722350" progId="Word.Document.12">
                  <p:embed/>
                </p:oleObj>
              </mc:Choice>
              <mc:Fallback>
                <p:oleObj name="Document" r:id="rId2" imgW="5613324" imgH="2722350" progId="Word.Document.12">
                  <p:embed/>
                  <p:pic>
                    <p:nvPicPr>
                      <p:cNvPr id="0" name=""/>
                      <p:cNvPicPr/>
                      <p:nvPr/>
                    </p:nvPicPr>
                    <p:blipFill>
                      <a:blip r:embed="rId3"/>
                      <a:stretch>
                        <a:fillRect/>
                      </a:stretch>
                    </p:blipFill>
                    <p:spPr>
                      <a:xfrm>
                        <a:off x="1042219" y="1524000"/>
                        <a:ext cx="9940247" cy="4868435"/>
                      </a:xfrm>
                      <a:prstGeom prst="rect">
                        <a:avLst/>
                      </a:prstGeom>
                    </p:spPr>
                  </p:pic>
                </p:oleObj>
              </mc:Fallback>
            </mc:AlternateContent>
          </a:graphicData>
        </a:graphic>
      </p:graphicFrame>
    </p:spTree>
    <p:extLst>
      <p:ext uri="{BB962C8B-B14F-4D97-AF65-F5344CB8AC3E}">
        <p14:creationId xmlns:p14="http://schemas.microsoft.com/office/powerpoint/2010/main" val="358750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745B-0565-F68E-01DE-45B64E24B38F}"/>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25259601-4DE2-B9DF-1753-36883927C1A2}"/>
              </a:ext>
            </a:extLst>
          </p:cNvPr>
          <p:cNvSpPr txBox="1">
            <a:spLocks/>
          </p:cNvSpPr>
          <p:nvPr/>
        </p:nvSpPr>
        <p:spPr>
          <a:xfrm>
            <a:off x="610316" y="409750"/>
            <a:ext cx="8966303"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3.- Objetivos de la información financiera</a:t>
            </a:r>
            <a:endParaRPr lang="es-MX" sz="4000" dirty="0">
              <a:solidFill>
                <a:schemeClr val="accent1"/>
              </a:solidFill>
            </a:endParaRPr>
          </a:p>
        </p:txBody>
      </p:sp>
      <p:sp>
        <p:nvSpPr>
          <p:cNvPr id="5" name="Marcador de posición de texto 35">
            <a:extLst>
              <a:ext uri="{FF2B5EF4-FFF2-40B4-BE49-F238E27FC236}">
                <a16:creationId xmlns:a16="http://schemas.microsoft.com/office/drawing/2014/main" id="{22EF375F-FB25-D26F-E946-C7ECF4D67538}"/>
              </a:ext>
            </a:extLst>
          </p:cNvPr>
          <p:cNvSpPr txBox="1">
            <a:spLocks/>
          </p:cNvSpPr>
          <p:nvPr/>
        </p:nvSpPr>
        <p:spPr>
          <a:xfrm>
            <a:off x="610315" y="1160204"/>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u="sng" dirty="0">
                <a:solidFill>
                  <a:schemeClr val="accent1"/>
                </a:solidFill>
              </a:rPr>
              <a:t>Objetivos de la Información Financiera</a:t>
            </a:r>
          </a:p>
        </p:txBody>
      </p:sp>
      <p:sp>
        <p:nvSpPr>
          <p:cNvPr id="7" name="Marcador de posición de texto 35">
            <a:extLst>
              <a:ext uri="{FF2B5EF4-FFF2-40B4-BE49-F238E27FC236}">
                <a16:creationId xmlns:a16="http://schemas.microsoft.com/office/drawing/2014/main" id="{DAC47202-E730-0872-A9FF-AC10F956880C}"/>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graphicFrame>
        <p:nvGraphicFramePr>
          <p:cNvPr id="3" name="Objeto 2">
            <a:extLst>
              <a:ext uri="{FF2B5EF4-FFF2-40B4-BE49-F238E27FC236}">
                <a16:creationId xmlns:a16="http://schemas.microsoft.com/office/drawing/2014/main" id="{F199699D-5B00-134B-982A-9D54A75BABB5}"/>
              </a:ext>
            </a:extLst>
          </p:cNvPr>
          <p:cNvGraphicFramePr>
            <a:graphicFrameLocks noChangeAspect="1"/>
          </p:cNvGraphicFramePr>
          <p:nvPr>
            <p:extLst>
              <p:ext uri="{D42A27DB-BD31-4B8C-83A1-F6EECF244321}">
                <p14:modId xmlns:p14="http://schemas.microsoft.com/office/powerpoint/2010/main" val="2234187267"/>
              </p:ext>
            </p:extLst>
          </p:nvPr>
        </p:nvGraphicFramePr>
        <p:xfrm>
          <a:off x="610315" y="1524000"/>
          <a:ext cx="10686592" cy="5171768"/>
        </p:xfrm>
        <a:graphic>
          <a:graphicData uri="http://schemas.openxmlformats.org/presentationml/2006/ole">
            <mc:AlternateContent xmlns:mc="http://schemas.openxmlformats.org/markup-compatibility/2006">
              <mc:Choice xmlns:v="urn:schemas-microsoft-com:vml" Requires="v">
                <p:oleObj name="Document" r:id="rId2" imgW="5613324" imgH="3953366" progId="Word.Document.12">
                  <p:embed/>
                </p:oleObj>
              </mc:Choice>
              <mc:Fallback>
                <p:oleObj name="Document" r:id="rId2" imgW="5613324" imgH="3953366" progId="Word.Document.12">
                  <p:embed/>
                  <p:pic>
                    <p:nvPicPr>
                      <p:cNvPr id="0" name=""/>
                      <p:cNvPicPr/>
                      <p:nvPr/>
                    </p:nvPicPr>
                    <p:blipFill>
                      <a:blip r:embed="rId3"/>
                      <a:stretch>
                        <a:fillRect/>
                      </a:stretch>
                    </p:blipFill>
                    <p:spPr>
                      <a:xfrm>
                        <a:off x="610315" y="1524000"/>
                        <a:ext cx="10686592" cy="5171768"/>
                      </a:xfrm>
                      <a:prstGeom prst="rect">
                        <a:avLst/>
                      </a:prstGeom>
                    </p:spPr>
                  </p:pic>
                </p:oleObj>
              </mc:Fallback>
            </mc:AlternateContent>
          </a:graphicData>
        </a:graphic>
      </p:graphicFrame>
    </p:spTree>
    <p:extLst>
      <p:ext uri="{BB962C8B-B14F-4D97-AF65-F5344CB8AC3E}">
        <p14:creationId xmlns:p14="http://schemas.microsoft.com/office/powerpoint/2010/main" val="239046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6BC82-5809-D852-D805-F89C127FFBB3}"/>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1D8221EE-CE45-17DC-90A9-AA49E23B539E}"/>
              </a:ext>
            </a:extLst>
          </p:cNvPr>
          <p:cNvSpPr txBox="1">
            <a:spLocks/>
          </p:cNvSpPr>
          <p:nvPr/>
        </p:nvSpPr>
        <p:spPr>
          <a:xfrm>
            <a:off x="610316" y="409750"/>
            <a:ext cx="8966303"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4.- Conceptos de usuarios de la contabilidad</a:t>
            </a:r>
            <a:endParaRPr lang="es-MX" sz="4000" dirty="0">
              <a:solidFill>
                <a:schemeClr val="accent1"/>
              </a:solidFill>
            </a:endParaRPr>
          </a:p>
        </p:txBody>
      </p:sp>
      <p:sp>
        <p:nvSpPr>
          <p:cNvPr id="5" name="Marcador de posición de texto 35">
            <a:extLst>
              <a:ext uri="{FF2B5EF4-FFF2-40B4-BE49-F238E27FC236}">
                <a16:creationId xmlns:a16="http://schemas.microsoft.com/office/drawing/2014/main" id="{620F58AD-204C-54CC-4A08-E83EE4B32C14}"/>
              </a:ext>
            </a:extLst>
          </p:cNvPr>
          <p:cNvSpPr txBox="1">
            <a:spLocks/>
          </p:cNvSpPr>
          <p:nvPr/>
        </p:nvSpPr>
        <p:spPr>
          <a:xfrm>
            <a:off x="610315" y="1160204"/>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u="sng" dirty="0">
                <a:solidFill>
                  <a:schemeClr val="accent1"/>
                </a:solidFill>
              </a:rPr>
              <a:t>Usuarios y sus necesidades</a:t>
            </a:r>
          </a:p>
        </p:txBody>
      </p:sp>
      <p:sp>
        <p:nvSpPr>
          <p:cNvPr id="7" name="Marcador de posición de texto 35">
            <a:extLst>
              <a:ext uri="{FF2B5EF4-FFF2-40B4-BE49-F238E27FC236}">
                <a16:creationId xmlns:a16="http://schemas.microsoft.com/office/drawing/2014/main" id="{EE5695DB-B7FB-AF4F-9B00-AA5C4997EB38}"/>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pic>
        <p:nvPicPr>
          <p:cNvPr id="4" name="Imagen 3" descr="Diagrama&#10;&#10;El contenido generado por IA puede ser incorrecto.">
            <a:extLst>
              <a:ext uri="{FF2B5EF4-FFF2-40B4-BE49-F238E27FC236}">
                <a16:creationId xmlns:a16="http://schemas.microsoft.com/office/drawing/2014/main" id="{A1752CFE-5FC7-CB2C-2277-692A5B676402}"/>
              </a:ext>
            </a:extLst>
          </p:cNvPr>
          <p:cNvPicPr>
            <a:picLocks noChangeAspect="1"/>
          </p:cNvPicPr>
          <p:nvPr/>
        </p:nvPicPr>
        <p:blipFill>
          <a:blip r:embed="rId2"/>
          <a:stretch>
            <a:fillRect/>
          </a:stretch>
        </p:blipFill>
        <p:spPr>
          <a:xfrm>
            <a:off x="590558" y="2132746"/>
            <a:ext cx="3565050" cy="3565050"/>
          </a:xfrm>
          <a:prstGeom prst="rect">
            <a:avLst/>
          </a:prstGeom>
          <a:ln>
            <a:solidFill>
              <a:schemeClr val="accent1"/>
            </a:solidFill>
          </a:ln>
        </p:spPr>
      </p:pic>
      <p:pic>
        <p:nvPicPr>
          <p:cNvPr id="8" name="Imagen 7">
            <a:extLst>
              <a:ext uri="{FF2B5EF4-FFF2-40B4-BE49-F238E27FC236}">
                <a16:creationId xmlns:a16="http://schemas.microsoft.com/office/drawing/2014/main" id="{A771F099-EE44-F8C4-AF14-D0A04E9DA1C3}"/>
              </a:ext>
            </a:extLst>
          </p:cNvPr>
          <p:cNvPicPr>
            <a:picLocks noChangeAspect="1"/>
          </p:cNvPicPr>
          <p:nvPr/>
        </p:nvPicPr>
        <p:blipFill>
          <a:blip r:embed="rId3"/>
          <a:stretch>
            <a:fillRect/>
          </a:stretch>
        </p:blipFill>
        <p:spPr>
          <a:xfrm>
            <a:off x="4388347" y="1524000"/>
            <a:ext cx="7213095" cy="4434348"/>
          </a:xfrm>
          <a:prstGeom prst="rect">
            <a:avLst/>
          </a:prstGeom>
        </p:spPr>
      </p:pic>
    </p:spTree>
    <p:extLst>
      <p:ext uri="{BB962C8B-B14F-4D97-AF65-F5344CB8AC3E}">
        <p14:creationId xmlns:p14="http://schemas.microsoft.com/office/powerpoint/2010/main" val="378231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DF17-AF1B-F08F-0F67-6B71E3CC5609}"/>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576CF32E-6E63-CAAF-3A17-0CDE134FCA2E}"/>
              </a:ext>
            </a:extLst>
          </p:cNvPr>
          <p:cNvSpPr txBox="1">
            <a:spLocks/>
          </p:cNvSpPr>
          <p:nvPr/>
        </p:nvSpPr>
        <p:spPr>
          <a:xfrm>
            <a:off x="610316" y="409750"/>
            <a:ext cx="8966303"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4.- Conceptos de usuarios de la contabilidad</a:t>
            </a:r>
            <a:endParaRPr lang="es-MX" sz="4000" dirty="0">
              <a:solidFill>
                <a:schemeClr val="accent1"/>
              </a:solidFill>
            </a:endParaRPr>
          </a:p>
        </p:txBody>
      </p:sp>
      <p:sp>
        <p:nvSpPr>
          <p:cNvPr id="5" name="Marcador de posición de texto 35">
            <a:extLst>
              <a:ext uri="{FF2B5EF4-FFF2-40B4-BE49-F238E27FC236}">
                <a16:creationId xmlns:a16="http://schemas.microsoft.com/office/drawing/2014/main" id="{1C51846C-0436-11FB-DB7F-DD2359E9C90D}"/>
              </a:ext>
            </a:extLst>
          </p:cNvPr>
          <p:cNvSpPr txBox="1">
            <a:spLocks/>
          </p:cNvSpPr>
          <p:nvPr/>
        </p:nvSpPr>
        <p:spPr>
          <a:xfrm>
            <a:off x="610315" y="1160204"/>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u="sng" dirty="0">
                <a:solidFill>
                  <a:schemeClr val="accent1"/>
                </a:solidFill>
              </a:rPr>
              <a:t>Usuarios y sus necesidades</a:t>
            </a:r>
          </a:p>
        </p:txBody>
      </p:sp>
      <p:sp>
        <p:nvSpPr>
          <p:cNvPr id="7" name="Marcador de posición de texto 35">
            <a:extLst>
              <a:ext uri="{FF2B5EF4-FFF2-40B4-BE49-F238E27FC236}">
                <a16:creationId xmlns:a16="http://schemas.microsoft.com/office/drawing/2014/main" id="{095A51E7-E63B-3B80-CCD9-6BA25282BDBE}"/>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pic>
        <p:nvPicPr>
          <p:cNvPr id="4" name="Imagen 3" descr="Diagrama&#10;&#10;El contenido generado por IA puede ser incorrecto.">
            <a:extLst>
              <a:ext uri="{FF2B5EF4-FFF2-40B4-BE49-F238E27FC236}">
                <a16:creationId xmlns:a16="http://schemas.microsoft.com/office/drawing/2014/main" id="{E98FC79D-0775-8783-AA69-9A4BC7E82924}"/>
              </a:ext>
            </a:extLst>
          </p:cNvPr>
          <p:cNvPicPr>
            <a:picLocks noChangeAspect="1"/>
          </p:cNvPicPr>
          <p:nvPr/>
        </p:nvPicPr>
        <p:blipFill>
          <a:blip r:embed="rId2"/>
          <a:stretch>
            <a:fillRect/>
          </a:stretch>
        </p:blipFill>
        <p:spPr>
          <a:xfrm>
            <a:off x="501090" y="2373634"/>
            <a:ext cx="3565050" cy="3565050"/>
          </a:xfrm>
          <a:prstGeom prst="rect">
            <a:avLst/>
          </a:prstGeom>
          <a:ln>
            <a:solidFill>
              <a:schemeClr val="accent1"/>
            </a:solidFill>
          </a:ln>
        </p:spPr>
      </p:pic>
      <p:pic>
        <p:nvPicPr>
          <p:cNvPr id="10" name="Imagen 9">
            <a:extLst>
              <a:ext uri="{FF2B5EF4-FFF2-40B4-BE49-F238E27FC236}">
                <a16:creationId xmlns:a16="http://schemas.microsoft.com/office/drawing/2014/main" id="{E0A30728-EF64-8686-1391-10BBF96B6FBF}"/>
              </a:ext>
            </a:extLst>
          </p:cNvPr>
          <p:cNvPicPr>
            <a:picLocks noChangeAspect="1"/>
          </p:cNvPicPr>
          <p:nvPr/>
        </p:nvPicPr>
        <p:blipFill>
          <a:blip r:embed="rId3"/>
          <a:stretch>
            <a:fillRect/>
          </a:stretch>
        </p:blipFill>
        <p:spPr>
          <a:xfrm>
            <a:off x="4400321" y="1524000"/>
            <a:ext cx="7405749" cy="4817806"/>
          </a:xfrm>
          <a:prstGeom prst="rect">
            <a:avLst/>
          </a:prstGeom>
        </p:spPr>
      </p:pic>
    </p:spTree>
    <p:extLst>
      <p:ext uri="{BB962C8B-B14F-4D97-AF65-F5344CB8AC3E}">
        <p14:creationId xmlns:p14="http://schemas.microsoft.com/office/powerpoint/2010/main" val="34297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A97DB-0508-E715-B4D9-767C055978DF}"/>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E0518BFD-FCBA-AD8A-BCFE-C69BAC60E9A2}"/>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7" name="Marcador de posición de texto 35">
            <a:extLst>
              <a:ext uri="{FF2B5EF4-FFF2-40B4-BE49-F238E27FC236}">
                <a16:creationId xmlns:a16="http://schemas.microsoft.com/office/drawing/2014/main" id="{36956567-AE46-1A21-7BBA-22935D7BDF1A}"/>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pic>
        <p:nvPicPr>
          <p:cNvPr id="6" name="Imagen 5">
            <a:extLst>
              <a:ext uri="{FF2B5EF4-FFF2-40B4-BE49-F238E27FC236}">
                <a16:creationId xmlns:a16="http://schemas.microsoft.com/office/drawing/2014/main" id="{DFADAA56-5DD3-6911-A574-69AA9E09FD72}"/>
              </a:ext>
            </a:extLst>
          </p:cNvPr>
          <p:cNvPicPr>
            <a:picLocks noChangeAspect="1"/>
          </p:cNvPicPr>
          <p:nvPr/>
        </p:nvPicPr>
        <p:blipFill>
          <a:blip r:embed="rId2"/>
          <a:stretch>
            <a:fillRect/>
          </a:stretch>
        </p:blipFill>
        <p:spPr>
          <a:xfrm>
            <a:off x="610316" y="1572937"/>
            <a:ext cx="10893425" cy="4886351"/>
          </a:xfrm>
          <a:prstGeom prst="rect">
            <a:avLst/>
          </a:prstGeom>
        </p:spPr>
      </p:pic>
    </p:spTree>
    <p:extLst>
      <p:ext uri="{BB962C8B-B14F-4D97-AF65-F5344CB8AC3E}">
        <p14:creationId xmlns:p14="http://schemas.microsoft.com/office/powerpoint/2010/main" val="346889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239C3-FBA1-E383-3640-C63F163C5782}"/>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E7A4802F-FEDC-FC96-A038-5E545EEF3BC1}"/>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7" name="Marcador de posición de texto 35">
            <a:extLst>
              <a:ext uri="{FF2B5EF4-FFF2-40B4-BE49-F238E27FC236}">
                <a16:creationId xmlns:a16="http://schemas.microsoft.com/office/drawing/2014/main" id="{D15E9B9B-73E6-F0B0-00B0-9E97B7D893EA}"/>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pic>
        <p:nvPicPr>
          <p:cNvPr id="11" name="Imagen 10">
            <a:extLst>
              <a:ext uri="{FF2B5EF4-FFF2-40B4-BE49-F238E27FC236}">
                <a16:creationId xmlns:a16="http://schemas.microsoft.com/office/drawing/2014/main" id="{117718E3-B30F-E383-41F6-12C95C8059AF}"/>
              </a:ext>
            </a:extLst>
          </p:cNvPr>
          <p:cNvPicPr>
            <a:picLocks noChangeAspect="1"/>
          </p:cNvPicPr>
          <p:nvPr/>
        </p:nvPicPr>
        <p:blipFill>
          <a:blip r:embed="rId2"/>
          <a:stretch>
            <a:fillRect/>
          </a:stretch>
        </p:blipFill>
        <p:spPr>
          <a:xfrm>
            <a:off x="704992" y="1471226"/>
            <a:ext cx="10779085" cy="5194994"/>
          </a:xfrm>
          <a:prstGeom prst="rect">
            <a:avLst/>
          </a:prstGeom>
        </p:spPr>
      </p:pic>
    </p:spTree>
    <p:extLst>
      <p:ext uri="{BB962C8B-B14F-4D97-AF65-F5344CB8AC3E}">
        <p14:creationId xmlns:p14="http://schemas.microsoft.com/office/powerpoint/2010/main" val="134030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80AB0-DD68-299E-F9BD-3DA054BCA983}"/>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C0DC4D33-45D6-ABA4-DF4F-9FE19452F0BD}"/>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pic>
        <p:nvPicPr>
          <p:cNvPr id="4" name="Imagen 3">
            <a:extLst>
              <a:ext uri="{FF2B5EF4-FFF2-40B4-BE49-F238E27FC236}">
                <a16:creationId xmlns:a16="http://schemas.microsoft.com/office/drawing/2014/main" id="{8DB907DC-EBF7-F475-3E85-C9A74DB53123}"/>
              </a:ext>
            </a:extLst>
          </p:cNvPr>
          <p:cNvPicPr>
            <a:picLocks noChangeAspect="1"/>
          </p:cNvPicPr>
          <p:nvPr/>
        </p:nvPicPr>
        <p:blipFill>
          <a:blip r:embed="rId2"/>
          <a:stretch>
            <a:fillRect/>
          </a:stretch>
        </p:blipFill>
        <p:spPr>
          <a:xfrm>
            <a:off x="610316" y="1547639"/>
            <a:ext cx="10893426" cy="4686954"/>
          </a:xfrm>
          <a:prstGeom prst="rect">
            <a:avLst/>
          </a:prstGeom>
        </p:spPr>
      </p:pic>
    </p:spTree>
    <p:extLst>
      <p:ext uri="{BB962C8B-B14F-4D97-AF65-F5344CB8AC3E}">
        <p14:creationId xmlns:p14="http://schemas.microsoft.com/office/powerpoint/2010/main" val="838550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A5A36-7387-ACFD-8220-0B0FBC12F3CE}"/>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B6B35395-A9A5-DF88-254E-8A60557F8DBA}"/>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pic>
        <p:nvPicPr>
          <p:cNvPr id="10" name="Imagen 9">
            <a:extLst>
              <a:ext uri="{FF2B5EF4-FFF2-40B4-BE49-F238E27FC236}">
                <a16:creationId xmlns:a16="http://schemas.microsoft.com/office/drawing/2014/main" id="{1BF5A79F-BAC8-3539-176A-613BB22C5D14}"/>
              </a:ext>
            </a:extLst>
          </p:cNvPr>
          <p:cNvPicPr>
            <a:picLocks noChangeAspect="1"/>
          </p:cNvPicPr>
          <p:nvPr/>
        </p:nvPicPr>
        <p:blipFill>
          <a:blip r:embed="rId2"/>
          <a:stretch>
            <a:fillRect/>
          </a:stretch>
        </p:blipFill>
        <p:spPr>
          <a:xfrm>
            <a:off x="737420" y="1504335"/>
            <a:ext cx="10894142" cy="4943915"/>
          </a:xfrm>
          <a:prstGeom prst="rect">
            <a:avLst/>
          </a:prstGeom>
        </p:spPr>
      </p:pic>
    </p:spTree>
    <p:extLst>
      <p:ext uri="{BB962C8B-B14F-4D97-AF65-F5344CB8AC3E}">
        <p14:creationId xmlns:p14="http://schemas.microsoft.com/office/powerpoint/2010/main" val="46729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C7AD1-5A78-8F21-061F-48FD55796A5F}"/>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D5BC5870-1104-326F-96AD-BEE397FBD789}"/>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3A2DD06F-94AB-72C2-35F1-F57023DC92D1}"/>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Información financiera clave para la toma de decisiones operativas</a:t>
            </a:r>
          </a:p>
        </p:txBody>
      </p:sp>
      <p:pic>
        <p:nvPicPr>
          <p:cNvPr id="5" name="Imagen 4" descr="Diagrama&#10;&#10;El contenido generado por IA puede ser incorrecto.">
            <a:extLst>
              <a:ext uri="{FF2B5EF4-FFF2-40B4-BE49-F238E27FC236}">
                <a16:creationId xmlns:a16="http://schemas.microsoft.com/office/drawing/2014/main" id="{00DD4280-AC53-C32D-6EFC-7164C65F4BF8}"/>
              </a:ext>
            </a:extLst>
          </p:cNvPr>
          <p:cNvPicPr>
            <a:picLocks noChangeAspect="1"/>
          </p:cNvPicPr>
          <p:nvPr/>
        </p:nvPicPr>
        <p:blipFill>
          <a:blip r:embed="rId2"/>
          <a:stretch>
            <a:fillRect/>
          </a:stretch>
        </p:blipFill>
        <p:spPr>
          <a:xfrm>
            <a:off x="752704" y="1868129"/>
            <a:ext cx="2914015" cy="4580121"/>
          </a:xfrm>
          <a:prstGeom prst="rect">
            <a:avLst/>
          </a:prstGeom>
          <a:ln>
            <a:solidFill>
              <a:schemeClr val="accent1"/>
            </a:solidFill>
          </a:ln>
        </p:spPr>
      </p:pic>
      <p:pic>
        <p:nvPicPr>
          <p:cNvPr id="6" name="Imagen 5" descr="Diagrama&#10;&#10;El contenido generado por IA puede ser incorrecto.">
            <a:extLst>
              <a:ext uri="{FF2B5EF4-FFF2-40B4-BE49-F238E27FC236}">
                <a16:creationId xmlns:a16="http://schemas.microsoft.com/office/drawing/2014/main" id="{3E25C845-50BE-20B5-36FE-22B4F3382485}"/>
              </a:ext>
            </a:extLst>
          </p:cNvPr>
          <p:cNvPicPr>
            <a:picLocks noChangeAspect="1"/>
          </p:cNvPicPr>
          <p:nvPr/>
        </p:nvPicPr>
        <p:blipFill>
          <a:blip r:embed="rId3"/>
          <a:stretch>
            <a:fillRect/>
          </a:stretch>
        </p:blipFill>
        <p:spPr>
          <a:xfrm>
            <a:off x="4545171" y="1868129"/>
            <a:ext cx="2914015" cy="4580121"/>
          </a:xfrm>
          <a:prstGeom prst="rect">
            <a:avLst/>
          </a:prstGeom>
          <a:ln>
            <a:solidFill>
              <a:schemeClr val="accent1"/>
            </a:solidFill>
          </a:ln>
        </p:spPr>
      </p:pic>
      <p:pic>
        <p:nvPicPr>
          <p:cNvPr id="7" name="Imagen 6" descr="Diagrama&#10;&#10;El contenido generado por IA puede ser incorrecto.">
            <a:extLst>
              <a:ext uri="{FF2B5EF4-FFF2-40B4-BE49-F238E27FC236}">
                <a16:creationId xmlns:a16="http://schemas.microsoft.com/office/drawing/2014/main" id="{ED871034-0F2B-B6FC-1D50-9D60569FCADA}"/>
              </a:ext>
            </a:extLst>
          </p:cNvPr>
          <p:cNvPicPr>
            <a:picLocks noChangeAspect="1"/>
          </p:cNvPicPr>
          <p:nvPr/>
        </p:nvPicPr>
        <p:blipFill>
          <a:blip r:embed="rId4"/>
          <a:stretch>
            <a:fillRect/>
          </a:stretch>
        </p:blipFill>
        <p:spPr>
          <a:xfrm>
            <a:off x="8337638" y="1868129"/>
            <a:ext cx="2901232" cy="4580120"/>
          </a:xfrm>
          <a:prstGeom prst="rect">
            <a:avLst/>
          </a:prstGeom>
          <a:ln>
            <a:solidFill>
              <a:schemeClr val="accent1"/>
            </a:solidFill>
          </a:ln>
        </p:spPr>
      </p:pic>
    </p:spTree>
    <p:extLst>
      <p:ext uri="{BB962C8B-B14F-4D97-AF65-F5344CB8AC3E}">
        <p14:creationId xmlns:p14="http://schemas.microsoft.com/office/powerpoint/2010/main" val="180734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B11BAC48-F4C4-46FB-96DC-423C381AC284}"/>
              </a:ext>
            </a:extLst>
          </p:cNvPr>
          <p:cNvSpPr>
            <a:spLocks noGrp="1"/>
          </p:cNvSpPr>
          <p:nvPr>
            <p:ph type="title"/>
          </p:nvPr>
        </p:nvSpPr>
        <p:spPr>
          <a:xfrm>
            <a:off x="610316" y="409750"/>
            <a:ext cx="7658613" cy="612805"/>
          </a:xfrm>
        </p:spPr>
        <p:txBody>
          <a:bodyPr rtlCol="0"/>
          <a:lstStyle/>
          <a:p>
            <a:pPr rtl="0"/>
            <a:r>
              <a:rPr lang="es-ES" sz="4000" dirty="0">
                <a:solidFill>
                  <a:schemeClr val="accent1"/>
                </a:solidFill>
              </a:rPr>
              <a:t>1.- Introducción a la contabilidad</a:t>
            </a:r>
            <a:endParaRPr lang="es-MX" sz="4000" dirty="0">
              <a:solidFill>
                <a:schemeClr val="accent1"/>
              </a:solidFill>
            </a:endParaRPr>
          </a:p>
        </p:txBody>
      </p:sp>
      <p:sp>
        <p:nvSpPr>
          <p:cNvPr id="36" name="Marcador de posición de texto 35">
            <a:extLst>
              <a:ext uri="{FF2B5EF4-FFF2-40B4-BE49-F238E27FC236}">
                <a16:creationId xmlns:a16="http://schemas.microsoft.com/office/drawing/2014/main" id="{0391FA66-BCDC-4C12-B812-A0DEE14539EE}"/>
              </a:ext>
            </a:extLst>
          </p:cNvPr>
          <p:cNvSpPr>
            <a:spLocks noGrp="1"/>
          </p:cNvSpPr>
          <p:nvPr>
            <p:ph type="body" sz="quarter" idx="11"/>
          </p:nvPr>
        </p:nvSpPr>
        <p:spPr>
          <a:xfrm>
            <a:off x="694357" y="1257535"/>
            <a:ext cx="7574571" cy="3501278"/>
          </a:xfrm>
        </p:spPr>
        <p:txBody>
          <a:bodyPr rtlCol="0">
            <a:normAutofit lnSpcReduction="10000"/>
          </a:bodyPr>
          <a:lstStyle/>
          <a:p>
            <a:pPr algn="just" rtl="0"/>
            <a:r>
              <a:rPr lang="es-ES" b="1" dirty="0"/>
              <a:t>La contabilidad es una disciplina fundamental para la gestión eficiente de los recursos en cualquier organización, desde pequeñas empresas hasta grandes corporaciones. Se encarga de registrar, analizar e interpretar la información financiera, proporcionando datos clave para la toma de decisiones estratégicas. Su importancia radica en que permite evaluar la salud económica de una entidad, garantizar el cumplimiento de obligaciones fiscales y mejorar la planificación financiera a corto y largo plazo.</a:t>
            </a:r>
          </a:p>
          <a:p>
            <a:pPr algn="just" rtl="0"/>
            <a:r>
              <a:rPr lang="es-ES" b="1" dirty="0"/>
              <a:t>En un mundo cada vez más competitivo, no solo los contadores necesitan conocimientos contables; profesionistas de diversas áreas pueden beneficiarse enormemente al comprender los principios básicos de esta disciplina. </a:t>
            </a:r>
          </a:p>
          <a:p>
            <a:pPr algn="just" rtl="0"/>
            <a:r>
              <a:rPr lang="es-ES" b="1" dirty="0"/>
              <a:t>Emprendedores, administradores, ingenieros y otros especialistas enfrentan decisiones financieras que impactan el éxito de sus proyectos. Un conocimiento mínimo de contabilidad les ayuda a interpretar reportes financieros, optimizar presupuestos y garantizar una gestión más eficiente de sus recursos. Por ello, integrar nociones contables en la formación de cualquier profesionista no es solo una ventaja, sino una necesidad para asegurar un desempeño sólido en el entorno laboral y empresarial.</a:t>
            </a:r>
          </a:p>
        </p:txBody>
      </p:sp>
      <p:pic>
        <p:nvPicPr>
          <p:cNvPr id="17" name="Imagen 16" descr="Diagrama&#10;&#10;El contenido generado por IA puede ser incorrecto.">
            <a:extLst>
              <a:ext uri="{FF2B5EF4-FFF2-40B4-BE49-F238E27FC236}">
                <a16:creationId xmlns:a16="http://schemas.microsoft.com/office/drawing/2014/main" id="{296B06B9-B7B2-795D-9498-DC2CE59D6EF2}"/>
              </a:ext>
            </a:extLst>
          </p:cNvPr>
          <p:cNvPicPr>
            <a:picLocks noChangeAspect="1"/>
          </p:cNvPicPr>
          <p:nvPr/>
        </p:nvPicPr>
        <p:blipFill>
          <a:blip r:embed="rId3"/>
          <a:stretch>
            <a:fillRect/>
          </a:stretch>
        </p:blipFill>
        <p:spPr>
          <a:xfrm>
            <a:off x="8268927" y="1446437"/>
            <a:ext cx="3581347" cy="3046905"/>
          </a:xfrm>
          <a:prstGeom prst="rect">
            <a:avLst/>
          </a:prstGeom>
          <a:ln>
            <a:solidFill>
              <a:schemeClr val="accent1"/>
            </a:solidFill>
          </a:ln>
        </p:spPr>
      </p:pic>
    </p:spTree>
    <p:extLst>
      <p:ext uri="{BB962C8B-B14F-4D97-AF65-F5344CB8AC3E}">
        <p14:creationId xmlns:p14="http://schemas.microsoft.com/office/powerpoint/2010/main" val="2130115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B3CB7-3F53-3FE0-620C-67FE7990772C}"/>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D5332707-CB7C-0075-131C-68E113C18528}"/>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2C3EAF48-1A0D-D028-FF2F-72AEE26CD601}"/>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Enfoque y aplicación de las decisiones operativas de inversión y financiamiento </a:t>
            </a:r>
          </a:p>
        </p:txBody>
      </p:sp>
      <p:pic>
        <p:nvPicPr>
          <p:cNvPr id="4" name="Imagen 3" descr="Diagrama, Texto&#10;&#10;El contenido generado por IA puede ser incorrecto.">
            <a:extLst>
              <a:ext uri="{FF2B5EF4-FFF2-40B4-BE49-F238E27FC236}">
                <a16:creationId xmlns:a16="http://schemas.microsoft.com/office/drawing/2014/main" id="{2E6A3083-622E-3ACA-5C02-564528C70937}"/>
              </a:ext>
            </a:extLst>
          </p:cNvPr>
          <p:cNvPicPr>
            <a:picLocks noChangeAspect="1"/>
          </p:cNvPicPr>
          <p:nvPr/>
        </p:nvPicPr>
        <p:blipFill>
          <a:blip r:embed="rId2"/>
          <a:stretch>
            <a:fillRect/>
          </a:stretch>
        </p:blipFill>
        <p:spPr>
          <a:xfrm>
            <a:off x="3955440" y="1963993"/>
            <a:ext cx="4281119" cy="4281119"/>
          </a:xfrm>
          <a:prstGeom prst="rect">
            <a:avLst/>
          </a:prstGeom>
          <a:ln>
            <a:solidFill>
              <a:schemeClr val="accent1"/>
            </a:solidFill>
          </a:ln>
        </p:spPr>
      </p:pic>
    </p:spTree>
    <p:extLst>
      <p:ext uri="{BB962C8B-B14F-4D97-AF65-F5344CB8AC3E}">
        <p14:creationId xmlns:p14="http://schemas.microsoft.com/office/powerpoint/2010/main" val="358520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17B40-BD53-B40F-DE62-0B1A15C17E40}"/>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872FB1FD-C2AF-F919-31DF-F5A24EFD7EE1}"/>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F7CD9CD4-FCD5-847F-E42E-6D8B27330C10}"/>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Enfoque de las decisiones operativas de inversión</a:t>
            </a:r>
          </a:p>
        </p:txBody>
      </p:sp>
      <p:pic>
        <p:nvPicPr>
          <p:cNvPr id="6" name="Imagen 5">
            <a:extLst>
              <a:ext uri="{FF2B5EF4-FFF2-40B4-BE49-F238E27FC236}">
                <a16:creationId xmlns:a16="http://schemas.microsoft.com/office/drawing/2014/main" id="{E172BFEF-5F5D-23E4-07B5-280F1C35B604}"/>
              </a:ext>
            </a:extLst>
          </p:cNvPr>
          <p:cNvPicPr>
            <a:picLocks noChangeAspect="1"/>
          </p:cNvPicPr>
          <p:nvPr/>
        </p:nvPicPr>
        <p:blipFill>
          <a:blip r:embed="rId2"/>
          <a:stretch>
            <a:fillRect/>
          </a:stretch>
        </p:blipFill>
        <p:spPr>
          <a:xfrm>
            <a:off x="465889" y="1937165"/>
            <a:ext cx="11021244" cy="4420396"/>
          </a:xfrm>
          <a:prstGeom prst="rect">
            <a:avLst/>
          </a:prstGeom>
        </p:spPr>
      </p:pic>
    </p:spTree>
    <p:extLst>
      <p:ext uri="{BB962C8B-B14F-4D97-AF65-F5344CB8AC3E}">
        <p14:creationId xmlns:p14="http://schemas.microsoft.com/office/powerpoint/2010/main" val="126737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E95A1-E665-B0BF-A6F3-2E93FE7F977B}"/>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9A2C478B-8DF0-626B-A563-F2A875457D2A}"/>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97D3AC46-CE33-4990-4BBC-B8A6884EC5B9}"/>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Enfoque de las decisiones operativas de inversión</a:t>
            </a:r>
          </a:p>
        </p:txBody>
      </p:sp>
      <p:pic>
        <p:nvPicPr>
          <p:cNvPr id="8" name="Imagen 7">
            <a:extLst>
              <a:ext uri="{FF2B5EF4-FFF2-40B4-BE49-F238E27FC236}">
                <a16:creationId xmlns:a16="http://schemas.microsoft.com/office/drawing/2014/main" id="{55CB58BC-3C16-319E-105C-6384DFA4AF53}"/>
              </a:ext>
            </a:extLst>
          </p:cNvPr>
          <p:cNvPicPr>
            <a:picLocks noChangeAspect="1"/>
          </p:cNvPicPr>
          <p:nvPr/>
        </p:nvPicPr>
        <p:blipFill>
          <a:blip r:embed="rId2"/>
          <a:stretch>
            <a:fillRect/>
          </a:stretch>
        </p:blipFill>
        <p:spPr>
          <a:xfrm>
            <a:off x="610316" y="1937166"/>
            <a:ext cx="10930817" cy="4420396"/>
          </a:xfrm>
          <a:prstGeom prst="rect">
            <a:avLst/>
          </a:prstGeom>
        </p:spPr>
      </p:pic>
    </p:spTree>
    <p:extLst>
      <p:ext uri="{BB962C8B-B14F-4D97-AF65-F5344CB8AC3E}">
        <p14:creationId xmlns:p14="http://schemas.microsoft.com/office/powerpoint/2010/main" val="228821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B8809-2577-0DF2-029D-60399E511B84}"/>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6AF9D3F7-4C14-DEB2-9E2F-8D7658B05A82}"/>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0D6C845B-7A1D-F5C8-DD15-0D5FC28E45F6}"/>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Enfoque de las decisiones operativas de inversión</a:t>
            </a:r>
          </a:p>
        </p:txBody>
      </p:sp>
      <p:pic>
        <p:nvPicPr>
          <p:cNvPr id="5" name="Imagen 4">
            <a:extLst>
              <a:ext uri="{FF2B5EF4-FFF2-40B4-BE49-F238E27FC236}">
                <a16:creationId xmlns:a16="http://schemas.microsoft.com/office/drawing/2014/main" id="{6832E6AC-A730-BE4E-7478-D797A5BE1A91}"/>
              </a:ext>
            </a:extLst>
          </p:cNvPr>
          <p:cNvPicPr>
            <a:picLocks noChangeAspect="1"/>
          </p:cNvPicPr>
          <p:nvPr/>
        </p:nvPicPr>
        <p:blipFill>
          <a:blip r:embed="rId2"/>
          <a:stretch>
            <a:fillRect/>
          </a:stretch>
        </p:blipFill>
        <p:spPr>
          <a:xfrm>
            <a:off x="610315" y="1868130"/>
            <a:ext cx="11129401" cy="4798142"/>
          </a:xfrm>
          <a:prstGeom prst="rect">
            <a:avLst/>
          </a:prstGeom>
        </p:spPr>
      </p:pic>
    </p:spTree>
    <p:extLst>
      <p:ext uri="{BB962C8B-B14F-4D97-AF65-F5344CB8AC3E}">
        <p14:creationId xmlns:p14="http://schemas.microsoft.com/office/powerpoint/2010/main" val="360446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D85BA-9A2F-865B-EE07-D94622E3C01C}"/>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9A429151-7216-7865-5716-71B9921DE421}"/>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9D8C011A-86E8-6188-D24B-2117463B0F99}"/>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Enfoque de las decisiones operativas de inversión</a:t>
            </a:r>
          </a:p>
        </p:txBody>
      </p:sp>
      <p:pic>
        <p:nvPicPr>
          <p:cNvPr id="9" name="Imagen 8">
            <a:extLst>
              <a:ext uri="{FF2B5EF4-FFF2-40B4-BE49-F238E27FC236}">
                <a16:creationId xmlns:a16="http://schemas.microsoft.com/office/drawing/2014/main" id="{259C7BE3-F558-0E71-56E4-A02D2ED7DD31}"/>
              </a:ext>
            </a:extLst>
          </p:cNvPr>
          <p:cNvPicPr>
            <a:picLocks noChangeAspect="1"/>
          </p:cNvPicPr>
          <p:nvPr/>
        </p:nvPicPr>
        <p:blipFill>
          <a:blip r:embed="rId2"/>
          <a:stretch>
            <a:fillRect/>
          </a:stretch>
        </p:blipFill>
        <p:spPr>
          <a:xfrm>
            <a:off x="610316" y="1868129"/>
            <a:ext cx="11141827" cy="4798142"/>
          </a:xfrm>
          <a:prstGeom prst="rect">
            <a:avLst/>
          </a:prstGeom>
        </p:spPr>
      </p:pic>
    </p:spTree>
    <p:extLst>
      <p:ext uri="{BB962C8B-B14F-4D97-AF65-F5344CB8AC3E}">
        <p14:creationId xmlns:p14="http://schemas.microsoft.com/office/powerpoint/2010/main" val="694700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48400-B207-C473-B488-6C950BE73383}"/>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2F521F1B-45AD-E627-772C-AD5F45198620}"/>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672C2298-7649-8AF1-ECB7-5638A2FA7F79}"/>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Ejemplos de decisiones operativas de inversión</a:t>
            </a:r>
          </a:p>
        </p:txBody>
      </p:sp>
      <p:pic>
        <p:nvPicPr>
          <p:cNvPr id="8" name="Imagen 7">
            <a:extLst>
              <a:ext uri="{FF2B5EF4-FFF2-40B4-BE49-F238E27FC236}">
                <a16:creationId xmlns:a16="http://schemas.microsoft.com/office/drawing/2014/main" id="{98A6ACED-BC36-F853-D267-A094D38CD62A}"/>
              </a:ext>
            </a:extLst>
          </p:cNvPr>
          <p:cNvPicPr>
            <a:picLocks noChangeAspect="1"/>
          </p:cNvPicPr>
          <p:nvPr/>
        </p:nvPicPr>
        <p:blipFill>
          <a:blip r:embed="rId2"/>
          <a:stretch>
            <a:fillRect/>
          </a:stretch>
        </p:blipFill>
        <p:spPr>
          <a:xfrm>
            <a:off x="835742" y="1972916"/>
            <a:ext cx="10603554" cy="4475334"/>
          </a:xfrm>
          <a:prstGeom prst="rect">
            <a:avLst/>
          </a:prstGeom>
        </p:spPr>
      </p:pic>
    </p:spTree>
    <p:extLst>
      <p:ext uri="{BB962C8B-B14F-4D97-AF65-F5344CB8AC3E}">
        <p14:creationId xmlns:p14="http://schemas.microsoft.com/office/powerpoint/2010/main" val="2168374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C8192-2D3B-ABEF-EB45-612810E0D285}"/>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A42C4E49-403A-8682-0A83-DF4488591B62}"/>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C1B39747-A149-46F3-ED7D-8DB984676B1A}"/>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Ejemplos de decisiones operativas de inversión</a:t>
            </a:r>
          </a:p>
        </p:txBody>
      </p:sp>
      <p:pic>
        <p:nvPicPr>
          <p:cNvPr id="5" name="Imagen 4">
            <a:extLst>
              <a:ext uri="{FF2B5EF4-FFF2-40B4-BE49-F238E27FC236}">
                <a16:creationId xmlns:a16="http://schemas.microsoft.com/office/drawing/2014/main" id="{A05F0F3D-AF59-8AF3-106E-861E25A4308A}"/>
              </a:ext>
            </a:extLst>
          </p:cNvPr>
          <p:cNvPicPr>
            <a:picLocks noChangeAspect="1"/>
          </p:cNvPicPr>
          <p:nvPr/>
        </p:nvPicPr>
        <p:blipFill>
          <a:blip r:embed="rId2"/>
          <a:stretch>
            <a:fillRect/>
          </a:stretch>
        </p:blipFill>
        <p:spPr>
          <a:xfrm>
            <a:off x="610315" y="1868129"/>
            <a:ext cx="11021245" cy="4582164"/>
          </a:xfrm>
          <a:prstGeom prst="rect">
            <a:avLst/>
          </a:prstGeom>
        </p:spPr>
      </p:pic>
    </p:spTree>
    <p:extLst>
      <p:ext uri="{BB962C8B-B14F-4D97-AF65-F5344CB8AC3E}">
        <p14:creationId xmlns:p14="http://schemas.microsoft.com/office/powerpoint/2010/main" val="3084333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36A53-9748-755C-B320-404FB0D48FE9}"/>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44077585-5C6D-277D-1C54-92C99E412A80}"/>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7ADF75A3-6D2B-DDCA-9237-9A2BF5B90009}"/>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Ejemplos de decisiones operativas de inversión</a:t>
            </a:r>
          </a:p>
        </p:txBody>
      </p:sp>
      <p:pic>
        <p:nvPicPr>
          <p:cNvPr id="6" name="Imagen 5">
            <a:extLst>
              <a:ext uri="{FF2B5EF4-FFF2-40B4-BE49-F238E27FC236}">
                <a16:creationId xmlns:a16="http://schemas.microsoft.com/office/drawing/2014/main" id="{E8CA7A8D-DCC1-84DD-F468-2CB21A100737}"/>
              </a:ext>
            </a:extLst>
          </p:cNvPr>
          <p:cNvPicPr>
            <a:picLocks noChangeAspect="1"/>
          </p:cNvPicPr>
          <p:nvPr/>
        </p:nvPicPr>
        <p:blipFill>
          <a:blip r:embed="rId2"/>
          <a:stretch>
            <a:fillRect/>
          </a:stretch>
        </p:blipFill>
        <p:spPr>
          <a:xfrm>
            <a:off x="610315" y="1973660"/>
            <a:ext cx="11021245" cy="4582164"/>
          </a:xfrm>
          <a:prstGeom prst="rect">
            <a:avLst/>
          </a:prstGeom>
        </p:spPr>
      </p:pic>
    </p:spTree>
    <p:extLst>
      <p:ext uri="{BB962C8B-B14F-4D97-AF65-F5344CB8AC3E}">
        <p14:creationId xmlns:p14="http://schemas.microsoft.com/office/powerpoint/2010/main" val="2452084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EE2CD-A555-79D7-E17B-E03C368687DE}"/>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CB1D2F20-2D66-48D9-B789-1578D321BC28}"/>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80C46B23-EB84-B957-8E85-2979675ACBC9}"/>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Ejemplos de decisiones operativas de inversión</a:t>
            </a:r>
          </a:p>
        </p:txBody>
      </p:sp>
      <p:pic>
        <p:nvPicPr>
          <p:cNvPr id="5" name="Imagen 4">
            <a:extLst>
              <a:ext uri="{FF2B5EF4-FFF2-40B4-BE49-F238E27FC236}">
                <a16:creationId xmlns:a16="http://schemas.microsoft.com/office/drawing/2014/main" id="{59AFAF96-9386-6F87-D017-B330790F05DA}"/>
              </a:ext>
            </a:extLst>
          </p:cNvPr>
          <p:cNvPicPr>
            <a:picLocks noChangeAspect="1"/>
          </p:cNvPicPr>
          <p:nvPr/>
        </p:nvPicPr>
        <p:blipFill>
          <a:blip r:embed="rId2"/>
          <a:stretch>
            <a:fillRect/>
          </a:stretch>
        </p:blipFill>
        <p:spPr>
          <a:xfrm>
            <a:off x="610317" y="1989784"/>
            <a:ext cx="11021244" cy="4667901"/>
          </a:xfrm>
          <a:prstGeom prst="rect">
            <a:avLst/>
          </a:prstGeom>
        </p:spPr>
      </p:pic>
    </p:spTree>
    <p:extLst>
      <p:ext uri="{BB962C8B-B14F-4D97-AF65-F5344CB8AC3E}">
        <p14:creationId xmlns:p14="http://schemas.microsoft.com/office/powerpoint/2010/main" val="184130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B9F0F-0571-6E6B-1039-A9C94345AF12}"/>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8865C84E-A692-674E-A086-25CE13950EEB}"/>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231B2E71-32D8-A86D-87B0-663991C628FB}"/>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Decisiones operativas de inversión</a:t>
            </a:r>
          </a:p>
        </p:txBody>
      </p:sp>
      <p:pic>
        <p:nvPicPr>
          <p:cNvPr id="6" name="Imagen 5">
            <a:extLst>
              <a:ext uri="{FF2B5EF4-FFF2-40B4-BE49-F238E27FC236}">
                <a16:creationId xmlns:a16="http://schemas.microsoft.com/office/drawing/2014/main" id="{3D73AF4E-43FC-181D-9ED0-2F04F43849E0}"/>
              </a:ext>
            </a:extLst>
          </p:cNvPr>
          <p:cNvPicPr>
            <a:picLocks noChangeAspect="1"/>
          </p:cNvPicPr>
          <p:nvPr/>
        </p:nvPicPr>
        <p:blipFill>
          <a:blip r:embed="rId2"/>
          <a:stretch>
            <a:fillRect/>
          </a:stretch>
        </p:blipFill>
        <p:spPr>
          <a:xfrm>
            <a:off x="1091445" y="1961111"/>
            <a:ext cx="9825372" cy="3240153"/>
          </a:xfrm>
          <a:prstGeom prst="rect">
            <a:avLst/>
          </a:prstGeom>
        </p:spPr>
      </p:pic>
    </p:spTree>
    <p:extLst>
      <p:ext uri="{BB962C8B-B14F-4D97-AF65-F5344CB8AC3E}">
        <p14:creationId xmlns:p14="http://schemas.microsoft.com/office/powerpoint/2010/main" val="166561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9">
            <a:extLst>
              <a:ext uri="{FF2B5EF4-FFF2-40B4-BE49-F238E27FC236}">
                <a16:creationId xmlns:a16="http://schemas.microsoft.com/office/drawing/2014/main" id="{6F7EE1AA-A7A7-F708-10DF-CFBF5A752AE2}"/>
              </a:ext>
            </a:extLst>
          </p:cNvPr>
          <p:cNvSpPr txBox="1">
            <a:spLocks/>
          </p:cNvSpPr>
          <p:nvPr/>
        </p:nvSpPr>
        <p:spPr>
          <a:xfrm>
            <a:off x="610316" y="409750"/>
            <a:ext cx="8966303"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2.- Definición de contabilidad y sus ramas</a:t>
            </a:r>
            <a:endParaRPr lang="es-MX" sz="4000" dirty="0">
              <a:solidFill>
                <a:schemeClr val="accent1"/>
              </a:solidFill>
            </a:endParaRPr>
          </a:p>
        </p:txBody>
      </p:sp>
      <p:sp>
        <p:nvSpPr>
          <p:cNvPr id="4" name="Marcador de posición de texto 35">
            <a:extLst>
              <a:ext uri="{FF2B5EF4-FFF2-40B4-BE49-F238E27FC236}">
                <a16:creationId xmlns:a16="http://schemas.microsoft.com/office/drawing/2014/main" id="{15DB6687-CACA-4463-2519-0D5BCC86CEA9}"/>
              </a:ext>
            </a:extLst>
          </p:cNvPr>
          <p:cNvSpPr txBox="1">
            <a:spLocks/>
          </p:cNvSpPr>
          <p:nvPr/>
        </p:nvSpPr>
        <p:spPr>
          <a:xfrm>
            <a:off x="610316" y="1022555"/>
            <a:ext cx="11149065" cy="1740310"/>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b="1" dirty="0"/>
              <a:t>La contabilidad es la disciplina que se encarga de registrar, clasificar, resumir e interpretar la información financiera de una entidad, con el objetivo de proporcionar datos claros y precisos para la toma de decisiones económicas. </a:t>
            </a:r>
          </a:p>
          <a:p>
            <a:pPr algn="just"/>
            <a:r>
              <a:rPr lang="es-ES" sz="1800" b="1" dirty="0"/>
              <a:t>Su propósito es medir y comunicar la situación financiera de una organización, permitiendo una gestión eficiente de los recursos y el cumplimiento de obligaciones fiscales y legales. </a:t>
            </a:r>
          </a:p>
          <a:p>
            <a:pPr algn="just"/>
            <a:r>
              <a:rPr lang="es-ES" sz="1800" b="1" dirty="0"/>
              <a:t>Es una herramienta clave para la planificación estratégica, el control financiero y la transparencia empresarial.</a:t>
            </a:r>
          </a:p>
        </p:txBody>
      </p:sp>
      <p:sp>
        <p:nvSpPr>
          <p:cNvPr id="5" name="Marcador de posición de texto 35">
            <a:extLst>
              <a:ext uri="{FF2B5EF4-FFF2-40B4-BE49-F238E27FC236}">
                <a16:creationId xmlns:a16="http://schemas.microsoft.com/office/drawing/2014/main" id="{8AC2E967-DF62-D26B-2AC7-ED6771F406DE}"/>
              </a:ext>
            </a:extLst>
          </p:cNvPr>
          <p:cNvSpPr txBox="1">
            <a:spLocks/>
          </p:cNvSpPr>
          <p:nvPr/>
        </p:nvSpPr>
        <p:spPr>
          <a:xfrm>
            <a:off x="610315" y="2526891"/>
            <a:ext cx="11060575" cy="3921359"/>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u="sng" dirty="0">
                <a:solidFill>
                  <a:schemeClr val="accent1"/>
                </a:solidFill>
              </a:rPr>
              <a:t>Registro: </a:t>
            </a:r>
          </a:p>
          <a:p>
            <a:pPr algn="just"/>
            <a:r>
              <a:rPr lang="es-ES" sz="1800" b="1" dirty="0"/>
              <a:t>¿Qué es? </a:t>
            </a:r>
          </a:p>
          <a:p>
            <a:pPr algn="just"/>
            <a:r>
              <a:rPr lang="es-ES" sz="1800" b="1" dirty="0"/>
              <a:t>Es el registro detallado de todas las entradas y salidas de dinero en una empresa u organización. Incluye comprobantes como facturas, recibos, estados de cuenta, notas de crédito y débito, entre otros documentos financieros.</a:t>
            </a:r>
          </a:p>
          <a:p>
            <a:pPr algn="just"/>
            <a:r>
              <a:rPr lang="es-ES" sz="1800" b="1" dirty="0"/>
              <a:t>¿Para qué sirve? </a:t>
            </a:r>
          </a:p>
          <a:p>
            <a:pPr algn="just"/>
            <a:r>
              <a:rPr lang="es-ES" sz="1800" b="1" dirty="0"/>
              <a:t>Control financiero: Permite conocer con exactitud el flujo de dinero y mantener un equilibrio entre ingresos y gastos. </a:t>
            </a:r>
          </a:p>
          <a:p>
            <a:pPr algn="just"/>
            <a:r>
              <a:rPr lang="es-ES" sz="1800" b="1" dirty="0"/>
              <a:t>Cumplimiento fiscal: Facilita la declaración de impuestos y el cumplimiento de regulaciones contables. </a:t>
            </a:r>
          </a:p>
          <a:p>
            <a:pPr algn="just"/>
            <a:r>
              <a:rPr lang="es-ES" sz="1800" b="1" dirty="0"/>
              <a:t>Toma de decisiones: Brinda datos confiables para la planificación económica y la implementación de estrategias empresariales. </a:t>
            </a:r>
          </a:p>
          <a:p>
            <a:pPr algn="just"/>
            <a:r>
              <a:rPr lang="es-ES" sz="1800" b="1" dirty="0"/>
              <a:t>Transparencia y auditoría: Garantiza la confiabilidad de la información financiera y facilita auditorías internas y externas.</a:t>
            </a:r>
          </a:p>
          <a:p>
            <a:pPr algn="just"/>
            <a:r>
              <a:rPr lang="es-ES" sz="1800" b="1" dirty="0"/>
              <a:t>En pocas palabras, la documentación de ingresos y egresos es fundamental para la estabilidad financiera y el crecimiento sostenible de cualquier organización</a:t>
            </a:r>
            <a:endParaRPr lang="es-ES" sz="700" b="1" dirty="0"/>
          </a:p>
        </p:txBody>
      </p:sp>
      <p:sp>
        <p:nvSpPr>
          <p:cNvPr id="7" name="Marcador de posición de texto 35">
            <a:extLst>
              <a:ext uri="{FF2B5EF4-FFF2-40B4-BE49-F238E27FC236}">
                <a16:creationId xmlns:a16="http://schemas.microsoft.com/office/drawing/2014/main" id="{61747EF1-0C87-ACD5-517D-C77CF2D1D335}"/>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spTree>
    <p:extLst>
      <p:ext uri="{BB962C8B-B14F-4D97-AF65-F5344CB8AC3E}">
        <p14:creationId xmlns:p14="http://schemas.microsoft.com/office/powerpoint/2010/main" val="2708966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0CE79-9213-D263-458F-6F495355E81E}"/>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F0E5B4A2-2752-F0C0-7089-98FA784CB64B}"/>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61BA552D-3AA7-AD4A-2C7B-1B0BF6850F42}"/>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Enfoque de las decisiones operativas de Financiamiento</a:t>
            </a:r>
          </a:p>
        </p:txBody>
      </p:sp>
      <p:pic>
        <p:nvPicPr>
          <p:cNvPr id="6" name="Imagen 5">
            <a:extLst>
              <a:ext uri="{FF2B5EF4-FFF2-40B4-BE49-F238E27FC236}">
                <a16:creationId xmlns:a16="http://schemas.microsoft.com/office/drawing/2014/main" id="{982025BD-3F84-C862-10EF-F3D66CAF5558}"/>
              </a:ext>
            </a:extLst>
          </p:cNvPr>
          <p:cNvPicPr>
            <a:picLocks noChangeAspect="1"/>
          </p:cNvPicPr>
          <p:nvPr/>
        </p:nvPicPr>
        <p:blipFill>
          <a:blip r:embed="rId2"/>
          <a:stretch>
            <a:fillRect/>
          </a:stretch>
        </p:blipFill>
        <p:spPr>
          <a:xfrm>
            <a:off x="752703" y="1868129"/>
            <a:ext cx="10878857" cy="4803605"/>
          </a:xfrm>
          <a:prstGeom prst="rect">
            <a:avLst/>
          </a:prstGeom>
        </p:spPr>
      </p:pic>
    </p:spTree>
    <p:extLst>
      <p:ext uri="{BB962C8B-B14F-4D97-AF65-F5344CB8AC3E}">
        <p14:creationId xmlns:p14="http://schemas.microsoft.com/office/powerpoint/2010/main" val="3728136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5212A-1FAB-AB96-5E44-12D1EEB5EA92}"/>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489AF4BF-70CE-A022-58CD-5C0BAFD25288}"/>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0534676D-5E2C-8996-4552-E752854C637E}"/>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Enfoque de las decisiones operativas de Financiamiento</a:t>
            </a:r>
          </a:p>
        </p:txBody>
      </p:sp>
      <p:pic>
        <p:nvPicPr>
          <p:cNvPr id="6" name="Imagen 5">
            <a:extLst>
              <a:ext uri="{FF2B5EF4-FFF2-40B4-BE49-F238E27FC236}">
                <a16:creationId xmlns:a16="http://schemas.microsoft.com/office/drawing/2014/main" id="{B06AC2C8-8A50-DC71-C3EA-E160DF4EDE82}"/>
              </a:ext>
            </a:extLst>
          </p:cNvPr>
          <p:cNvPicPr>
            <a:picLocks noChangeAspect="1"/>
          </p:cNvPicPr>
          <p:nvPr/>
        </p:nvPicPr>
        <p:blipFill>
          <a:blip r:embed="rId2"/>
          <a:stretch>
            <a:fillRect/>
          </a:stretch>
        </p:blipFill>
        <p:spPr>
          <a:xfrm>
            <a:off x="610315" y="1868128"/>
            <a:ext cx="11158897" cy="4807975"/>
          </a:xfrm>
          <a:prstGeom prst="rect">
            <a:avLst/>
          </a:prstGeom>
        </p:spPr>
      </p:pic>
    </p:spTree>
    <p:extLst>
      <p:ext uri="{BB962C8B-B14F-4D97-AF65-F5344CB8AC3E}">
        <p14:creationId xmlns:p14="http://schemas.microsoft.com/office/powerpoint/2010/main" val="4064614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F5261-56E3-8D15-6F49-2D1320A48BE7}"/>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C8F46FEE-758C-3ACF-992D-02CC547A38FE}"/>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97F0805C-AA36-EBCF-757C-4AD97879C54B}"/>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Enfoque de las decisiones operativas de Financiamiento</a:t>
            </a:r>
          </a:p>
        </p:txBody>
      </p:sp>
      <p:pic>
        <p:nvPicPr>
          <p:cNvPr id="6" name="Imagen 5">
            <a:extLst>
              <a:ext uri="{FF2B5EF4-FFF2-40B4-BE49-F238E27FC236}">
                <a16:creationId xmlns:a16="http://schemas.microsoft.com/office/drawing/2014/main" id="{E6E0DF5B-72E7-1D70-DF36-DA54C4B61890}"/>
              </a:ext>
            </a:extLst>
          </p:cNvPr>
          <p:cNvPicPr>
            <a:picLocks noChangeAspect="1"/>
          </p:cNvPicPr>
          <p:nvPr/>
        </p:nvPicPr>
        <p:blipFill>
          <a:blip r:embed="rId2"/>
          <a:stretch>
            <a:fillRect/>
          </a:stretch>
        </p:blipFill>
        <p:spPr>
          <a:xfrm>
            <a:off x="610316" y="1868128"/>
            <a:ext cx="11021245" cy="4799823"/>
          </a:xfrm>
          <a:prstGeom prst="rect">
            <a:avLst/>
          </a:prstGeom>
        </p:spPr>
      </p:pic>
    </p:spTree>
    <p:extLst>
      <p:ext uri="{BB962C8B-B14F-4D97-AF65-F5344CB8AC3E}">
        <p14:creationId xmlns:p14="http://schemas.microsoft.com/office/powerpoint/2010/main" val="2218021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DB715-4311-0C29-D724-CD64B2D98F6B}"/>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BD4CF656-46C1-FBB3-2252-96F99CAFF938}"/>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E2753D70-BEEE-4440-71F8-6207863A0FBE}"/>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Enfoque de las decisiones operativas de Financiamiento</a:t>
            </a:r>
          </a:p>
        </p:txBody>
      </p:sp>
      <p:pic>
        <p:nvPicPr>
          <p:cNvPr id="5" name="Imagen 4">
            <a:extLst>
              <a:ext uri="{FF2B5EF4-FFF2-40B4-BE49-F238E27FC236}">
                <a16:creationId xmlns:a16="http://schemas.microsoft.com/office/drawing/2014/main" id="{2C097ADC-2F4D-43AC-DF8F-C83A3141DECF}"/>
              </a:ext>
            </a:extLst>
          </p:cNvPr>
          <p:cNvPicPr>
            <a:picLocks noChangeAspect="1"/>
          </p:cNvPicPr>
          <p:nvPr/>
        </p:nvPicPr>
        <p:blipFill>
          <a:blip r:embed="rId2"/>
          <a:stretch>
            <a:fillRect/>
          </a:stretch>
        </p:blipFill>
        <p:spPr>
          <a:xfrm>
            <a:off x="501445" y="1868129"/>
            <a:ext cx="11415251" cy="4647401"/>
          </a:xfrm>
          <a:prstGeom prst="rect">
            <a:avLst/>
          </a:prstGeom>
        </p:spPr>
      </p:pic>
    </p:spTree>
    <p:extLst>
      <p:ext uri="{BB962C8B-B14F-4D97-AF65-F5344CB8AC3E}">
        <p14:creationId xmlns:p14="http://schemas.microsoft.com/office/powerpoint/2010/main" val="4173899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D6B61-26C4-0427-FE61-0CBCF70A4B07}"/>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3F4C0000-FE7E-02A1-86C1-68606DE75559}"/>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BA869C3E-46D2-05C8-6E52-D362F65C8314}"/>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Ejemplos de aplicación de las decisiones operativas de Financiamiento</a:t>
            </a:r>
          </a:p>
        </p:txBody>
      </p:sp>
      <p:pic>
        <p:nvPicPr>
          <p:cNvPr id="6" name="Imagen 5">
            <a:extLst>
              <a:ext uri="{FF2B5EF4-FFF2-40B4-BE49-F238E27FC236}">
                <a16:creationId xmlns:a16="http://schemas.microsoft.com/office/drawing/2014/main" id="{2C560EF1-C2E8-9923-1170-47769B7E09A3}"/>
              </a:ext>
            </a:extLst>
          </p:cNvPr>
          <p:cNvPicPr>
            <a:picLocks noChangeAspect="1"/>
          </p:cNvPicPr>
          <p:nvPr/>
        </p:nvPicPr>
        <p:blipFill>
          <a:blip r:embed="rId2"/>
          <a:stretch>
            <a:fillRect/>
          </a:stretch>
        </p:blipFill>
        <p:spPr>
          <a:xfrm>
            <a:off x="610316" y="2006257"/>
            <a:ext cx="11109736" cy="4591187"/>
          </a:xfrm>
          <a:prstGeom prst="rect">
            <a:avLst/>
          </a:prstGeom>
        </p:spPr>
      </p:pic>
    </p:spTree>
    <p:extLst>
      <p:ext uri="{BB962C8B-B14F-4D97-AF65-F5344CB8AC3E}">
        <p14:creationId xmlns:p14="http://schemas.microsoft.com/office/powerpoint/2010/main" val="3301212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EABAA-AD84-7A18-D4E4-A60A81A349C3}"/>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00D7514A-38B1-8F63-08D9-8B46DD0465C3}"/>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3D9E15F3-8F5D-B692-CB7C-EB2CD6229636}"/>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Ejemplos de aplicación de las decisiones operativas de Financiamiento</a:t>
            </a:r>
          </a:p>
        </p:txBody>
      </p:sp>
      <p:pic>
        <p:nvPicPr>
          <p:cNvPr id="5" name="Imagen 4">
            <a:extLst>
              <a:ext uri="{FF2B5EF4-FFF2-40B4-BE49-F238E27FC236}">
                <a16:creationId xmlns:a16="http://schemas.microsoft.com/office/drawing/2014/main" id="{AAEFAA58-B772-4C0F-1657-BE4ECFC884EB}"/>
              </a:ext>
            </a:extLst>
          </p:cNvPr>
          <p:cNvPicPr>
            <a:picLocks noChangeAspect="1"/>
          </p:cNvPicPr>
          <p:nvPr/>
        </p:nvPicPr>
        <p:blipFill>
          <a:blip r:embed="rId2"/>
          <a:stretch>
            <a:fillRect/>
          </a:stretch>
        </p:blipFill>
        <p:spPr>
          <a:xfrm>
            <a:off x="540775" y="1975362"/>
            <a:ext cx="11090786" cy="4808895"/>
          </a:xfrm>
          <a:prstGeom prst="rect">
            <a:avLst/>
          </a:prstGeom>
        </p:spPr>
      </p:pic>
    </p:spTree>
    <p:extLst>
      <p:ext uri="{BB962C8B-B14F-4D97-AF65-F5344CB8AC3E}">
        <p14:creationId xmlns:p14="http://schemas.microsoft.com/office/powerpoint/2010/main" val="1631457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21E59-C76A-8457-3373-ECAA93221B5D}"/>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68C588CE-0CAE-0087-DAF1-D6F9E612A34E}"/>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4C790023-4108-C638-15E5-A8C691729051}"/>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Ejemplos de aplicación de las decisiones operativas de Financiamiento</a:t>
            </a:r>
          </a:p>
        </p:txBody>
      </p:sp>
      <p:pic>
        <p:nvPicPr>
          <p:cNvPr id="6" name="Imagen 5">
            <a:extLst>
              <a:ext uri="{FF2B5EF4-FFF2-40B4-BE49-F238E27FC236}">
                <a16:creationId xmlns:a16="http://schemas.microsoft.com/office/drawing/2014/main" id="{38950872-E25B-5523-9F51-4C8D74F56558}"/>
              </a:ext>
            </a:extLst>
          </p:cNvPr>
          <p:cNvPicPr>
            <a:picLocks noChangeAspect="1"/>
          </p:cNvPicPr>
          <p:nvPr/>
        </p:nvPicPr>
        <p:blipFill>
          <a:blip r:embed="rId2"/>
          <a:stretch>
            <a:fillRect/>
          </a:stretch>
        </p:blipFill>
        <p:spPr>
          <a:xfrm>
            <a:off x="521109" y="1868129"/>
            <a:ext cx="11464413" cy="4788310"/>
          </a:xfrm>
          <a:prstGeom prst="rect">
            <a:avLst/>
          </a:prstGeom>
        </p:spPr>
      </p:pic>
    </p:spTree>
    <p:extLst>
      <p:ext uri="{BB962C8B-B14F-4D97-AF65-F5344CB8AC3E}">
        <p14:creationId xmlns:p14="http://schemas.microsoft.com/office/powerpoint/2010/main" val="3602155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67866-7723-0481-53B7-D1CE9D5D2A35}"/>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3CE233BF-7FAD-84E5-8020-6F9DF4CA4F5A}"/>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DC8CF38F-803D-CEC8-592D-966A9F5EE318}"/>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Ejemplos de aplicación de las decisiones operativas de Financiamiento</a:t>
            </a:r>
          </a:p>
        </p:txBody>
      </p:sp>
      <p:pic>
        <p:nvPicPr>
          <p:cNvPr id="5" name="Imagen 4">
            <a:extLst>
              <a:ext uri="{FF2B5EF4-FFF2-40B4-BE49-F238E27FC236}">
                <a16:creationId xmlns:a16="http://schemas.microsoft.com/office/drawing/2014/main" id="{F86F6C0E-2CC2-5E7F-013A-CCA168588838}"/>
              </a:ext>
            </a:extLst>
          </p:cNvPr>
          <p:cNvPicPr>
            <a:picLocks noChangeAspect="1"/>
          </p:cNvPicPr>
          <p:nvPr/>
        </p:nvPicPr>
        <p:blipFill>
          <a:blip r:embed="rId2"/>
          <a:stretch>
            <a:fillRect/>
          </a:stretch>
        </p:blipFill>
        <p:spPr>
          <a:xfrm>
            <a:off x="610316" y="1868128"/>
            <a:ext cx="11021245" cy="4778477"/>
          </a:xfrm>
          <a:prstGeom prst="rect">
            <a:avLst/>
          </a:prstGeom>
        </p:spPr>
      </p:pic>
    </p:spTree>
    <p:extLst>
      <p:ext uri="{BB962C8B-B14F-4D97-AF65-F5344CB8AC3E}">
        <p14:creationId xmlns:p14="http://schemas.microsoft.com/office/powerpoint/2010/main" val="4111218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CEBA-2EE1-5AF1-8E20-3EAB19827D47}"/>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71473BBD-3595-B2F0-32C1-1253259AC0EC}"/>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A03714D2-10F4-F0C3-0A72-B87D4B7CE450}"/>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Ejemplos de aplicación de las decisiones operativas de Financiamiento</a:t>
            </a:r>
          </a:p>
        </p:txBody>
      </p:sp>
      <p:pic>
        <p:nvPicPr>
          <p:cNvPr id="6" name="Imagen 5">
            <a:extLst>
              <a:ext uri="{FF2B5EF4-FFF2-40B4-BE49-F238E27FC236}">
                <a16:creationId xmlns:a16="http://schemas.microsoft.com/office/drawing/2014/main" id="{B1BFA38B-348E-1EFD-9745-9B43E9D4A688}"/>
              </a:ext>
            </a:extLst>
          </p:cNvPr>
          <p:cNvPicPr>
            <a:picLocks noChangeAspect="1"/>
          </p:cNvPicPr>
          <p:nvPr/>
        </p:nvPicPr>
        <p:blipFill>
          <a:blip r:embed="rId2"/>
          <a:stretch>
            <a:fillRect/>
          </a:stretch>
        </p:blipFill>
        <p:spPr>
          <a:xfrm>
            <a:off x="501445" y="1868128"/>
            <a:ext cx="11366090" cy="4670323"/>
          </a:xfrm>
          <a:prstGeom prst="rect">
            <a:avLst/>
          </a:prstGeom>
        </p:spPr>
      </p:pic>
    </p:spTree>
    <p:extLst>
      <p:ext uri="{BB962C8B-B14F-4D97-AF65-F5344CB8AC3E}">
        <p14:creationId xmlns:p14="http://schemas.microsoft.com/office/powerpoint/2010/main" val="3381707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B71ED-2295-4C78-D4F9-5392BCF262FE}"/>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29486A13-CCDD-CA9C-145D-3B2E1C798880}"/>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5.- Decisiones operativas, de inversión y de financiamiento</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AEB17F74-7B0C-2680-9AFA-ED5C71A6BD48}"/>
              </a:ext>
            </a:extLst>
          </p:cNvPr>
          <p:cNvSpPr txBox="1">
            <a:spLocks/>
          </p:cNvSpPr>
          <p:nvPr/>
        </p:nvSpPr>
        <p:spPr>
          <a:xfrm>
            <a:off x="752704" y="1504333"/>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Decisiones operativas de Financiamiento</a:t>
            </a:r>
          </a:p>
        </p:txBody>
      </p:sp>
      <p:pic>
        <p:nvPicPr>
          <p:cNvPr id="5" name="Imagen 4">
            <a:extLst>
              <a:ext uri="{FF2B5EF4-FFF2-40B4-BE49-F238E27FC236}">
                <a16:creationId xmlns:a16="http://schemas.microsoft.com/office/drawing/2014/main" id="{C3E69A4E-BE26-D2AE-82A3-97D890A009B2}"/>
              </a:ext>
            </a:extLst>
          </p:cNvPr>
          <p:cNvPicPr>
            <a:picLocks noChangeAspect="1"/>
          </p:cNvPicPr>
          <p:nvPr/>
        </p:nvPicPr>
        <p:blipFill>
          <a:blip r:embed="rId2"/>
          <a:stretch>
            <a:fillRect/>
          </a:stretch>
        </p:blipFill>
        <p:spPr>
          <a:xfrm>
            <a:off x="610316" y="1990523"/>
            <a:ext cx="11021245" cy="2846947"/>
          </a:xfrm>
          <a:prstGeom prst="rect">
            <a:avLst/>
          </a:prstGeom>
        </p:spPr>
      </p:pic>
    </p:spTree>
    <p:extLst>
      <p:ext uri="{BB962C8B-B14F-4D97-AF65-F5344CB8AC3E}">
        <p14:creationId xmlns:p14="http://schemas.microsoft.com/office/powerpoint/2010/main" val="227372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E8910-1435-A94D-AFC6-7D9696247667}"/>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FF9BC508-B727-A796-F97D-08A16DD0DFEE}"/>
              </a:ext>
            </a:extLst>
          </p:cNvPr>
          <p:cNvSpPr txBox="1">
            <a:spLocks/>
          </p:cNvSpPr>
          <p:nvPr/>
        </p:nvSpPr>
        <p:spPr>
          <a:xfrm>
            <a:off x="610316" y="409750"/>
            <a:ext cx="8966303"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2.- Definición de contabilidad y sus ramas</a:t>
            </a:r>
            <a:endParaRPr lang="es-MX" sz="4000" dirty="0">
              <a:solidFill>
                <a:schemeClr val="accent1"/>
              </a:solidFill>
            </a:endParaRPr>
          </a:p>
        </p:txBody>
      </p:sp>
      <p:sp>
        <p:nvSpPr>
          <p:cNvPr id="7" name="Marcador de posición de texto 35">
            <a:extLst>
              <a:ext uri="{FF2B5EF4-FFF2-40B4-BE49-F238E27FC236}">
                <a16:creationId xmlns:a16="http://schemas.microsoft.com/office/drawing/2014/main" id="{E56CAE37-4767-51DC-5CF5-E171309809E9}"/>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sp>
        <p:nvSpPr>
          <p:cNvPr id="11" name="Marcador de posición de texto 35">
            <a:extLst>
              <a:ext uri="{FF2B5EF4-FFF2-40B4-BE49-F238E27FC236}">
                <a16:creationId xmlns:a16="http://schemas.microsoft.com/office/drawing/2014/main" id="{D7D874B1-E34D-17AC-F03A-125CE28F4EDC}"/>
              </a:ext>
            </a:extLst>
          </p:cNvPr>
          <p:cNvSpPr txBox="1">
            <a:spLocks/>
          </p:cNvSpPr>
          <p:nvPr/>
        </p:nvSpPr>
        <p:spPr>
          <a:xfrm>
            <a:off x="707923" y="1229032"/>
            <a:ext cx="11031793" cy="521921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u="sng" dirty="0">
                <a:solidFill>
                  <a:schemeClr val="accent1"/>
                </a:solidFill>
              </a:rPr>
              <a:t>Clasificación</a:t>
            </a:r>
          </a:p>
          <a:p>
            <a:pPr algn="just"/>
            <a:r>
              <a:rPr lang="es-ES" sz="1800" b="1" dirty="0"/>
              <a:t>¿Qué es? </a:t>
            </a:r>
          </a:p>
          <a:p>
            <a:pPr algn="just"/>
            <a:r>
              <a:rPr lang="es-ES" sz="1800" b="1" dirty="0"/>
              <a:t>Consiste en asignar cada movimiento económico a una cuenta contable según su naturaleza. Estas cuentas se dividen principalmente en:</a:t>
            </a:r>
          </a:p>
          <a:p>
            <a:pPr algn="just"/>
            <a:r>
              <a:rPr lang="es-ES" sz="1800" b="1" dirty="0"/>
              <a:t>Activos: Bienes y derechos de la empresa.</a:t>
            </a:r>
          </a:p>
          <a:p>
            <a:pPr algn="just"/>
            <a:r>
              <a:rPr lang="es-ES" sz="1800" b="1" dirty="0"/>
              <a:t>Pasivos: Obligaciones y deudas.</a:t>
            </a:r>
          </a:p>
          <a:p>
            <a:pPr algn="just"/>
            <a:r>
              <a:rPr lang="es-ES" sz="1800" b="1" dirty="0"/>
              <a:t>Capital: Aportes y patrimonio de los dueños.</a:t>
            </a:r>
          </a:p>
          <a:p>
            <a:pPr algn="just"/>
            <a:r>
              <a:rPr lang="es-ES" sz="1800" b="1" dirty="0"/>
              <a:t>Ingresos: Dinero que entra a la empresa por ventas u otras actividades.</a:t>
            </a:r>
          </a:p>
          <a:p>
            <a:pPr algn="just"/>
            <a:r>
              <a:rPr lang="es-ES" sz="1800" b="1" dirty="0"/>
              <a:t>Gastos: Salidas de dinero por costos operativos y administrativos.</a:t>
            </a:r>
          </a:p>
          <a:p>
            <a:pPr algn="just"/>
            <a:r>
              <a:rPr lang="es-ES" sz="1800" b="1" dirty="0"/>
              <a:t>¿Para qué sirve? </a:t>
            </a:r>
          </a:p>
          <a:p>
            <a:pPr algn="just"/>
            <a:r>
              <a:rPr lang="es-ES" sz="1800" b="1" dirty="0"/>
              <a:t>Orden y control financiero: Facilita la gestión de los recursos.</a:t>
            </a:r>
          </a:p>
          <a:p>
            <a:pPr algn="just"/>
            <a:r>
              <a:rPr lang="es-ES" sz="1800" b="1" dirty="0"/>
              <a:t>Precisión en reportes financieros: Permite generar estados financieros confiables. </a:t>
            </a:r>
          </a:p>
          <a:p>
            <a:pPr algn="just"/>
            <a:r>
              <a:rPr lang="es-ES" sz="1800" b="1" dirty="0"/>
              <a:t>Toma de decisiones estratégicas: Ayuda a identificar áreas de mejora. </a:t>
            </a:r>
          </a:p>
          <a:p>
            <a:pPr algn="just"/>
            <a:r>
              <a:rPr lang="es-ES" sz="1800" b="1" dirty="0"/>
              <a:t>Cumplimiento fiscal y normativo: Asegura que la empresa cumpla con regulaciones contables y tributarias.</a:t>
            </a:r>
          </a:p>
          <a:p>
            <a:pPr algn="just"/>
            <a:r>
              <a:rPr lang="es-ES" sz="1800" b="1" dirty="0"/>
              <a:t>La clasificación de cuentas contables permite que la información financiera sea clara y útil para la planificación y el crecimiento de la organización</a:t>
            </a:r>
          </a:p>
        </p:txBody>
      </p:sp>
    </p:spTree>
    <p:extLst>
      <p:ext uri="{BB962C8B-B14F-4D97-AF65-F5344CB8AC3E}">
        <p14:creationId xmlns:p14="http://schemas.microsoft.com/office/powerpoint/2010/main" val="27543948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295B9-70C8-1691-5C0B-998E12342072}"/>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2270F7ED-9D2F-965F-FFDC-7DED6B744ECF}"/>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6.- Importancia de la información financiera</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525E0304-4EBA-E940-92F4-9EC701D9B8EF}"/>
              </a:ext>
            </a:extLst>
          </p:cNvPr>
          <p:cNvSpPr txBox="1">
            <a:spLocks/>
          </p:cNvSpPr>
          <p:nvPr/>
        </p:nvSpPr>
        <p:spPr>
          <a:xfrm>
            <a:off x="752704" y="1022555"/>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 Por qué es tan importante ?</a:t>
            </a:r>
          </a:p>
        </p:txBody>
      </p:sp>
      <p:pic>
        <p:nvPicPr>
          <p:cNvPr id="6" name="Imagen 5">
            <a:extLst>
              <a:ext uri="{FF2B5EF4-FFF2-40B4-BE49-F238E27FC236}">
                <a16:creationId xmlns:a16="http://schemas.microsoft.com/office/drawing/2014/main" id="{36E6E2FA-635C-957B-7A6E-680B5C6C83BC}"/>
              </a:ext>
            </a:extLst>
          </p:cNvPr>
          <p:cNvPicPr>
            <a:picLocks noChangeAspect="1"/>
          </p:cNvPicPr>
          <p:nvPr/>
        </p:nvPicPr>
        <p:blipFill>
          <a:blip r:embed="rId2"/>
          <a:stretch>
            <a:fillRect/>
          </a:stretch>
        </p:blipFill>
        <p:spPr>
          <a:xfrm>
            <a:off x="752704" y="1311052"/>
            <a:ext cx="11134495" cy="5137198"/>
          </a:xfrm>
          <a:prstGeom prst="rect">
            <a:avLst/>
          </a:prstGeom>
        </p:spPr>
      </p:pic>
    </p:spTree>
    <p:extLst>
      <p:ext uri="{BB962C8B-B14F-4D97-AF65-F5344CB8AC3E}">
        <p14:creationId xmlns:p14="http://schemas.microsoft.com/office/powerpoint/2010/main" val="968655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A4C27-A910-8AA3-FE7A-8B2056932DBF}"/>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8A0D708E-566B-534C-A6BD-E26CF87C3914}"/>
              </a:ext>
            </a:extLst>
          </p:cNvPr>
          <p:cNvSpPr txBox="1">
            <a:spLocks/>
          </p:cNvSpPr>
          <p:nvPr/>
        </p:nvSpPr>
        <p:spPr>
          <a:xfrm>
            <a:off x="610316" y="409750"/>
            <a:ext cx="11021245"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6.- Importancia de la información financiera</a:t>
            </a:r>
            <a:endParaRPr lang="es-MX" sz="4000" dirty="0">
              <a:solidFill>
                <a:schemeClr val="accent1"/>
              </a:solidFill>
            </a:endParaRPr>
          </a:p>
        </p:txBody>
      </p:sp>
      <p:sp>
        <p:nvSpPr>
          <p:cNvPr id="3" name="Marcador de posición de texto 35">
            <a:extLst>
              <a:ext uri="{FF2B5EF4-FFF2-40B4-BE49-F238E27FC236}">
                <a16:creationId xmlns:a16="http://schemas.microsoft.com/office/drawing/2014/main" id="{D21F37D6-0EC0-2B83-3CEE-BD7955362DB9}"/>
              </a:ext>
            </a:extLst>
          </p:cNvPr>
          <p:cNvSpPr txBox="1">
            <a:spLocks/>
          </p:cNvSpPr>
          <p:nvPr/>
        </p:nvSpPr>
        <p:spPr>
          <a:xfrm>
            <a:off x="752704" y="1022555"/>
            <a:ext cx="10686592" cy="36379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 Por qué es tan importante ?</a:t>
            </a:r>
          </a:p>
        </p:txBody>
      </p:sp>
      <p:pic>
        <p:nvPicPr>
          <p:cNvPr id="8" name="Imagen 7">
            <a:extLst>
              <a:ext uri="{FF2B5EF4-FFF2-40B4-BE49-F238E27FC236}">
                <a16:creationId xmlns:a16="http://schemas.microsoft.com/office/drawing/2014/main" id="{2D90BE7B-62CC-48AC-0908-94CB82A15DF2}"/>
              </a:ext>
            </a:extLst>
          </p:cNvPr>
          <p:cNvPicPr>
            <a:picLocks noChangeAspect="1"/>
          </p:cNvPicPr>
          <p:nvPr/>
        </p:nvPicPr>
        <p:blipFill>
          <a:blip r:embed="rId2"/>
          <a:stretch>
            <a:fillRect/>
          </a:stretch>
        </p:blipFill>
        <p:spPr>
          <a:xfrm>
            <a:off x="416627" y="1342733"/>
            <a:ext cx="11421412" cy="5105517"/>
          </a:xfrm>
          <a:prstGeom prst="rect">
            <a:avLst/>
          </a:prstGeom>
        </p:spPr>
      </p:pic>
    </p:spTree>
    <p:extLst>
      <p:ext uri="{BB962C8B-B14F-4D97-AF65-F5344CB8AC3E}">
        <p14:creationId xmlns:p14="http://schemas.microsoft.com/office/powerpoint/2010/main" val="171246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F04A6-060A-41B4-C84A-276D2A81380B}"/>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BCFB08FE-94F0-06C7-94A8-6C3DD21A3D62}"/>
              </a:ext>
            </a:extLst>
          </p:cNvPr>
          <p:cNvSpPr txBox="1">
            <a:spLocks/>
          </p:cNvSpPr>
          <p:nvPr/>
        </p:nvSpPr>
        <p:spPr>
          <a:xfrm>
            <a:off x="610316" y="409750"/>
            <a:ext cx="8966303"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2.- Definición de contabilidad y sus ramas</a:t>
            </a:r>
            <a:endParaRPr lang="es-MX" sz="4000" dirty="0">
              <a:solidFill>
                <a:schemeClr val="accent1"/>
              </a:solidFill>
            </a:endParaRPr>
          </a:p>
        </p:txBody>
      </p:sp>
      <p:sp>
        <p:nvSpPr>
          <p:cNvPr id="5" name="Marcador de posición de texto 35">
            <a:extLst>
              <a:ext uri="{FF2B5EF4-FFF2-40B4-BE49-F238E27FC236}">
                <a16:creationId xmlns:a16="http://schemas.microsoft.com/office/drawing/2014/main" id="{6D5C242A-86BC-982B-623A-16F06C865839}"/>
              </a:ext>
            </a:extLst>
          </p:cNvPr>
          <p:cNvSpPr txBox="1">
            <a:spLocks/>
          </p:cNvSpPr>
          <p:nvPr/>
        </p:nvSpPr>
        <p:spPr>
          <a:xfrm>
            <a:off x="610316" y="1022555"/>
            <a:ext cx="11296549" cy="5378248"/>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u="sng" dirty="0">
                <a:solidFill>
                  <a:schemeClr val="accent1"/>
                </a:solidFill>
              </a:rPr>
              <a:t>Control de activos y pasivos:</a:t>
            </a:r>
          </a:p>
          <a:p>
            <a:pPr algn="just"/>
            <a:r>
              <a:rPr lang="es-ES" sz="1800" b="1" dirty="0"/>
              <a:t>¿Qué es? </a:t>
            </a:r>
          </a:p>
          <a:p>
            <a:pPr algn="just"/>
            <a:r>
              <a:rPr lang="es-ES" sz="1800" b="1" dirty="0"/>
              <a:t>Es el seguimiento y administración de los bienes que posee una empresa (activos) y sus compromisos financieros (pasivos), con el fin de mantener estabilidad y solvencia económica.</a:t>
            </a:r>
          </a:p>
          <a:p>
            <a:pPr algn="just"/>
            <a:r>
              <a:rPr lang="es-ES" sz="1800" b="1" dirty="0"/>
              <a:t>Activos: Son los bienes y derechos que posee una organización y que generan beneficios económicos. Incluyen efectivo, cuentas por cobrar, inventarios, propiedades, maquinaria y equipo. Su control implica llevar un registro preciso de su adquisición, uso, depreciación y posible venta.</a:t>
            </a:r>
          </a:p>
          <a:p>
            <a:pPr algn="just"/>
            <a:r>
              <a:rPr lang="es-ES" sz="1800" b="1" dirty="0"/>
              <a:t>Pasivos: Representan las obligaciones financieras de la entidad, como préstamos, cuentas por pagar y otras deudas. Su control implica asegurar el cumplimiento de pagos, evaluar el impacto de las obligaciones en la liquidez y planificar estrategias para reducir riesgos financieros.</a:t>
            </a:r>
          </a:p>
          <a:p>
            <a:pPr algn="just"/>
            <a:r>
              <a:rPr lang="es-ES" sz="1800" b="1" dirty="0"/>
              <a:t>¿Para qué sirve? </a:t>
            </a:r>
          </a:p>
          <a:p>
            <a:pPr algn="just"/>
            <a:r>
              <a:rPr lang="es-ES" sz="1800" b="1" dirty="0"/>
              <a:t>Garantiza estabilidad financiera: Mantiene un equilibrio entre lo que se posee y lo que se debe.</a:t>
            </a:r>
          </a:p>
          <a:p>
            <a:pPr algn="just"/>
            <a:r>
              <a:rPr lang="es-ES" sz="1800" b="1" dirty="0"/>
              <a:t>Optimiza la gestión de recursos: Permite una mejor administración de bienes y deudas. </a:t>
            </a:r>
          </a:p>
          <a:p>
            <a:pPr algn="just"/>
            <a:r>
              <a:rPr lang="es-ES" sz="1800" b="1" dirty="0"/>
              <a:t>Facilita la toma de decisiones: Proporciona información clave para inversiones, financiamiento y estrategias económicas. </a:t>
            </a:r>
          </a:p>
          <a:p>
            <a:pPr algn="just"/>
            <a:r>
              <a:rPr lang="es-ES" sz="1800" b="1" dirty="0"/>
              <a:t>Cumple con normativas contables: Asegura que la empresa opere conforme a las regulaciones financieras y fiscales.</a:t>
            </a:r>
          </a:p>
          <a:p>
            <a:pPr algn="just"/>
            <a:r>
              <a:rPr lang="es-ES" sz="1800" b="1" dirty="0"/>
              <a:t>En resumen, el control de activos y pasivos es esencial para que cualquier entidad mantenga un manejo financiero sólido, minimice riesgos y aproveche oportunidades de crecimiento.</a:t>
            </a:r>
          </a:p>
        </p:txBody>
      </p:sp>
      <p:sp>
        <p:nvSpPr>
          <p:cNvPr id="7" name="Marcador de posición de texto 35">
            <a:extLst>
              <a:ext uri="{FF2B5EF4-FFF2-40B4-BE49-F238E27FC236}">
                <a16:creationId xmlns:a16="http://schemas.microsoft.com/office/drawing/2014/main" id="{03816D08-1AAE-4D57-330F-22D31E0DBA49}"/>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spTree>
    <p:extLst>
      <p:ext uri="{BB962C8B-B14F-4D97-AF65-F5344CB8AC3E}">
        <p14:creationId xmlns:p14="http://schemas.microsoft.com/office/powerpoint/2010/main" val="163472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87E41-2A6C-0732-E5C1-01FAAA88C52A}"/>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C1CD05C8-1C32-2721-0A52-F1E6D40661E9}"/>
              </a:ext>
            </a:extLst>
          </p:cNvPr>
          <p:cNvSpPr txBox="1">
            <a:spLocks/>
          </p:cNvSpPr>
          <p:nvPr/>
        </p:nvSpPr>
        <p:spPr>
          <a:xfrm>
            <a:off x="610316" y="409750"/>
            <a:ext cx="8966303"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2.- Definición de contabilidad y sus ramas</a:t>
            </a:r>
            <a:endParaRPr lang="es-MX" sz="4000" dirty="0">
              <a:solidFill>
                <a:schemeClr val="accent1"/>
              </a:solidFill>
            </a:endParaRPr>
          </a:p>
        </p:txBody>
      </p:sp>
      <p:sp>
        <p:nvSpPr>
          <p:cNvPr id="7" name="Marcador de posición de texto 35">
            <a:extLst>
              <a:ext uri="{FF2B5EF4-FFF2-40B4-BE49-F238E27FC236}">
                <a16:creationId xmlns:a16="http://schemas.microsoft.com/office/drawing/2014/main" id="{9757B0BB-6E74-6D6D-3082-3489D8C6B10E}"/>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sp>
        <p:nvSpPr>
          <p:cNvPr id="11" name="Marcador de posición de texto 35">
            <a:extLst>
              <a:ext uri="{FF2B5EF4-FFF2-40B4-BE49-F238E27FC236}">
                <a16:creationId xmlns:a16="http://schemas.microsoft.com/office/drawing/2014/main" id="{75C39126-0C84-2B13-978A-7ADE834E29C4}"/>
              </a:ext>
            </a:extLst>
          </p:cNvPr>
          <p:cNvSpPr txBox="1">
            <a:spLocks/>
          </p:cNvSpPr>
          <p:nvPr/>
        </p:nvSpPr>
        <p:spPr>
          <a:xfrm>
            <a:off x="610316" y="1160205"/>
            <a:ext cx="11149065" cy="519143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u="sng" dirty="0">
                <a:solidFill>
                  <a:schemeClr val="accent1"/>
                </a:solidFill>
              </a:rPr>
              <a:t>Análisis:</a:t>
            </a:r>
            <a:endParaRPr lang="es-ES" sz="1800" b="1" dirty="0"/>
          </a:p>
          <a:p>
            <a:pPr algn="just"/>
            <a:r>
              <a:rPr lang="es-ES" sz="1800" b="1" dirty="0"/>
              <a:t>¿Qué es? </a:t>
            </a:r>
          </a:p>
          <a:p>
            <a:pPr algn="just"/>
            <a:r>
              <a:rPr lang="es-ES" sz="1800" b="1" dirty="0"/>
              <a:t>Consiste en interpretar estados financieros, ratios contables, flujos de efectivo y otros indicadores clave para comprender la salud financiera de una empresa.</a:t>
            </a:r>
          </a:p>
          <a:p>
            <a:pPr algn="just"/>
            <a:r>
              <a:rPr lang="es-ES" sz="1800" b="1" dirty="0"/>
              <a:t>¿Para qué sirve? </a:t>
            </a:r>
          </a:p>
          <a:p>
            <a:pPr algn="just"/>
            <a:r>
              <a:rPr lang="es-ES" sz="1800" b="1" dirty="0"/>
              <a:t>Evaluar la rentabilidad y liquidez: Permite determinar la capacidad de generar ganancias y cumplir con compromisos financieros. Consiste en revisar indicadores clave como ingresos, costos, utilidades, liquidez, endeudamiento y retorno de inversión para medir qué tan bien está operando una organización desde el punto de vista financiero.</a:t>
            </a:r>
          </a:p>
          <a:p>
            <a:pPr algn="just"/>
            <a:r>
              <a:rPr lang="es-ES" sz="1800" b="1" dirty="0"/>
              <a:t>Identificar riesgos y oportunidades: Ayuda a detectar problemas financieros y aprovechar ventajas competitivas, definiendo y ajustando estrategias para optimizar costos y aumentar ingresos</a:t>
            </a:r>
          </a:p>
          <a:p>
            <a:pPr algn="just"/>
            <a:r>
              <a:rPr lang="es-ES" sz="1800" b="1" dirty="0"/>
              <a:t>Facilitar la toma de decisiones: Brinda información confiable para inversiones, financiamiento y estrategias empresariales. </a:t>
            </a:r>
          </a:p>
          <a:p>
            <a:pPr algn="just"/>
            <a:r>
              <a:rPr lang="es-ES" sz="1800" b="1" dirty="0"/>
              <a:t>Cumplimiento normativo y fiscal: Asegura que la empresa opere bajo regulaciones contables adecuadas.</a:t>
            </a:r>
          </a:p>
          <a:p>
            <a:pPr algn="just"/>
            <a:r>
              <a:rPr lang="es-ES" sz="1800" b="1" dirty="0"/>
              <a:t>Identificación de tendencias económicas: Proceso de analizar patrones y cambios en la actividad financiera de una empresa, industria o economía en general, con el objetivo de anticipar oportunidades o riesgos futuros. Examinando datos históricos y actuales sobre ingresos, costos, demanda del mercado, inflación, tasas de interés y otros indicadores económicos para detectar movimientos recurrentes y proyecciones.</a:t>
            </a:r>
          </a:p>
        </p:txBody>
      </p:sp>
    </p:spTree>
    <p:extLst>
      <p:ext uri="{BB962C8B-B14F-4D97-AF65-F5344CB8AC3E}">
        <p14:creationId xmlns:p14="http://schemas.microsoft.com/office/powerpoint/2010/main" val="248581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CA3CF-D850-2A54-D9F7-B8F8DC641FC6}"/>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66033896-EA79-926A-37C3-2F9CD9EAB886}"/>
              </a:ext>
            </a:extLst>
          </p:cNvPr>
          <p:cNvSpPr txBox="1">
            <a:spLocks/>
          </p:cNvSpPr>
          <p:nvPr/>
        </p:nvSpPr>
        <p:spPr>
          <a:xfrm>
            <a:off x="610316" y="409750"/>
            <a:ext cx="8966303"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2.- Definición de contabilidad y sus ramas</a:t>
            </a:r>
            <a:endParaRPr lang="es-MX" sz="4000" dirty="0">
              <a:solidFill>
                <a:schemeClr val="accent1"/>
              </a:solidFill>
            </a:endParaRPr>
          </a:p>
        </p:txBody>
      </p:sp>
      <p:sp>
        <p:nvSpPr>
          <p:cNvPr id="5" name="Marcador de posición de texto 35">
            <a:extLst>
              <a:ext uri="{FF2B5EF4-FFF2-40B4-BE49-F238E27FC236}">
                <a16:creationId xmlns:a16="http://schemas.microsoft.com/office/drawing/2014/main" id="{2F624874-E37E-3A19-CA44-93EC9ED37727}"/>
              </a:ext>
            </a:extLst>
          </p:cNvPr>
          <p:cNvSpPr txBox="1">
            <a:spLocks/>
          </p:cNvSpPr>
          <p:nvPr/>
        </p:nvSpPr>
        <p:spPr>
          <a:xfrm>
            <a:off x="610316" y="1022555"/>
            <a:ext cx="11276884" cy="368709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u="sng" dirty="0">
                <a:solidFill>
                  <a:schemeClr val="accent1"/>
                </a:solidFill>
              </a:rPr>
              <a:t>Interpretación:</a:t>
            </a:r>
            <a:endParaRPr lang="es-ES" sz="1800" b="1" dirty="0"/>
          </a:p>
          <a:p>
            <a:pPr algn="just"/>
            <a:r>
              <a:rPr lang="es-ES" sz="1800" b="1" dirty="0"/>
              <a:t>¿Qué es? </a:t>
            </a:r>
          </a:p>
          <a:p>
            <a:pPr algn="just"/>
            <a:r>
              <a:rPr lang="es-ES" sz="1800" b="1" dirty="0"/>
              <a:t>Implica revisar estados financieros, ratios contables, tendencias económicas y otros indicadores para obtener una visión clara de la estabilidad y rentabilidad de una organización.</a:t>
            </a:r>
          </a:p>
          <a:p>
            <a:pPr algn="just"/>
            <a:r>
              <a:rPr lang="es-ES" sz="1800" b="1" dirty="0"/>
              <a:t>¿Para qué sirve?</a:t>
            </a:r>
          </a:p>
          <a:p>
            <a:pPr algn="just"/>
            <a:r>
              <a:rPr lang="es-ES" sz="1800" b="1" dirty="0"/>
              <a:t>Evaluar la salud financiera: Permite entender la liquidez, rentabilidad y solvencia de la empresa.</a:t>
            </a:r>
          </a:p>
          <a:p>
            <a:pPr algn="just"/>
            <a:r>
              <a:rPr lang="es-ES" sz="1800" b="1" dirty="0"/>
              <a:t>Optimizar la toma de decisiones: Ayuda a definir estrategias de inversión, financiamiento y expansión. </a:t>
            </a:r>
          </a:p>
          <a:p>
            <a:pPr algn="just"/>
            <a:r>
              <a:rPr lang="es-ES" sz="1800" b="1" dirty="0"/>
              <a:t>Detectar riesgos y oportunidades: Identifica posibles problemas financieros o áreas de crecimiento.</a:t>
            </a:r>
          </a:p>
          <a:p>
            <a:pPr algn="just"/>
            <a:r>
              <a:rPr lang="es-ES" sz="1800" b="1" dirty="0"/>
              <a:t>Cumplir con normas y regulaciones: Facilita la presentación de información confiable a entidades externas.</a:t>
            </a:r>
          </a:p>
        </p:txBody>
      </p:sp>
      <p:sp>
        <p:nvSpPr>
          <p:cNvPr id="7" name="Marcador de posición de texto 35">
            <a:extLst>
              <a:ext uri="{FF2B5EF4-FFF2-40B4-BE49-F238E27FC236}">
                <a16:creationId xmlns:a16="http://schemas.microsoft.com/office/drawing/2014/main" id="{32044047-EF12-DBBA-8168-7804DED0BF2A}"/>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spTree>
    <p:extLst>
      <p:ext uri="{BB962C8B-B14F-4D97-AF65-F5344CB8AC3E}">
        <p14:creationId xmlns:p14="http://schemas.microsoft.com/office/powerpoint/2010/main" val="325069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66F93-A5EE-76A3-1E3C-EC80E3CA1740}"/>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0F3C11BD-42D7-883B-5F49-BF7476F58D57}"/>
              </a:ext>
            </a:extLst>
          </p:cNvPr>
          <p:cNvSpPr txBox="1">
            <a:spLocks/>
          </p:cNvSpPr>
          <p:nvPr/>
        </p:nvSpPr>
        <p:spPr>
          <a:xfrm>
            <a:off x="610316" y="409750"/>
            <a:ext cx="8966303"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2.- Definición de contabilidad y sus ramas</a:t>
            </a:r>
            <a:endParaRPr lang="es-MX" sz="4000" dirty="0">
              <a:solidFill>
                <a:schemeClr val="accent1"/>
              </a:solidFill>
            </a:endParaRPr>
          </a:p>
        </p:txBody>
      </p:sp>
      <p:sp>
        <p:nvSpPr>
          <p:cNvPr id="7" name="Marcador de posición de texto 35">
            <a:extLst>
              <a:ext uri="{FF2B5EF4-FFF2-40B4-BE49-F238E27FC236}">
                <a16:creationId xmlns:a16="http://schemas.microsoft.com/office/drawing/2014/main" id="{CB662EB5-C7B1-80EE-9E81-5AB777F78090}"/>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sp>
        <p:nvSpPr>
          <p:cNvPr id="11" name="Marcador de posición de texto 35">
            <a:extLst>
              <a:ext uri="{FF2B5EF4-FFF2-40B4-BE49-F238E27FC236}">
                <a16:creationId xmlns:a16="http://schemas.microsoft.com/office/drawing/2014/main" id="{D38682ED-31E2-016A-32D7-32C0B4F3A4D4}"/>
              </a:ext>
            </a:extLst>
          </p:cNvPr>
          <p:cNvSpPr txBox="1">
            <a:spLocks/>
          </p:cNvSpPr>
          <p:nvPr/>
        </p:nvSpPr>
        <p:spPr>
          <a:xfrm>
            <a:off x="806602" y="1144602"/>
            <a:ext cx="10923281" cy="309310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u="sng" dirty="0">
                <a:solidFill>
                  <a:schemeClr val="accent1"/>
                </a:solidFill>
              </a:rPr>
              <a:t>Comunicación</a:t>
            </a:r>
            <a:r>
              <a:rPr lang="es-ES" sz="1800" b="1" dirty="0"/>
              <a:t>:</a:t>
            </a:r>
          </a:p>
          <a:p>
            <a:pPr algn="just"/>
            <a:r>
              <a:rPr lang="es-ES" sz="1800" b="1" dirty="0"/>
              <a:t>Se debe transmitir de manera clara y estructurada los hallazgos obtenidos a partir del análisis financiero, asegurando que los datos sean comprensibles y útiles para la toma de decisiones. Se realiza a través de informes, presentaciones, reuniones y otros medios de comunicación.</a:t>
            </a:r>
          </a:p>
          <a:p>
            <a:pPr algn="just"/>
            <a:r>
              <a:rPr lang="es-ES" sz="1800" b="1" dirty="0"/>
              <a:t>Una adecuada comunicación permite que los líderes empresariales ajusten planes y estrategias con base en información financiera confiable; garantiza transparencia, reforzando la credibilidad ante socios, inversionistas y entidades externas; cumple con regulaciones y normativas, asegurando que la empresa reporte sus resultados conforme a las leyes contables y fiscales; y por último motiva mejoras en la gestión financiera, ayudando a detectar áreas de oportunidad y optimizar recursos.</a:t>
            </a:r>
          </a:p>
          <a:p>
            <a:pPr algn="just"/>
            <a:endParaRPr lang="es-ES" sz="1800" b="1" dirty="0"/>
          </a:p>
        </p:txBody>
      </p:sp>
      <p:pic>
        <p:nvPicPr>
          <p:cNvPr id="4" name="Imagen 3" descr="Calendario&#10;&#10;El contenido generado por IA puede ser incorrecto.">
            <a:extLst>
              <a:ext uri="{FF2B5EF4-FFF2-40B4-BE49-F238E27FC236}">
                <a16:creationId xmlns:a16="http://schemas.microsoft.com/office/drawing/2014/main" id="{E9A81585-1D77-E496-24D8-A6C9E7497BA1}"/>
              </a:ext>
            </a:extLst>
          </p:cNvPr>
          <p:cNvPicPr>
            <a:picLocks noChangeAspect="1"/>
          </p:cNvPicPr>
          <p:nvPr/>
        </p:nvPicPr>
        <p:blipFill>
          <a:blip r:embed="rId2"/>
          <a:stretch>
            <a:fillRect/>
          </a:stretch>
        </p:blipFill>
        <p:spPr>
          <a:xfrm>
            <a:off x="3667610" y="3877230"/>
            <a:ext cx="4856779" cy="2423646"/>
          </a:xfrm>
          <a:prstGeom prst="rect">
            <a:avLst/>
          </a:prstGeom>
        </p:spPr>
      </p:pic>
    </p:spTree>
    <p:extLst>
      <p:ext uri="{BB962C8B-B14F-4D97-AF65-F5344CB8AC3E}">
        <p14:creationId xmlns:p14="http://schemas.microsoft.com/office/powerpoint/2010/main" val="175704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32D5B-7C6F-1B9E-B737-1BE3B2CE3962}"/>
            </a:ext>
          </a:extLst>
        </p:cNvPr>
        <p:cNvGrpSpPr/>
        <p:nvPr/>
      </p:nvGrpSpPr>
      <p:grpSpPr>
        <a:xfrm>
          <a:off x="0" y="0"/>
          <a:ext cx="0" cy="0"/>
          <a:chOff x="0" y="0"/>
          <a:chExt cx="0" cy="0"/>
        </a:xfrm>
      </p:grpSpPr>
      <p:sp>
        <p:nvSpPr>
          <p:cNvPr id="2" name="Título 9">
            <a:extLst>
              <a:ext uri="{FF2B5EF4-FFF2-40B4-BE49-F238E27FC236}">
                <a16:creationId xmlns:a16="http://schemas.microsoft.com/office/drawing/2014/main" id="{64D8DF6F-BA93-8E30-71D7-C23CDA18FB8B}"/>
              </a:ext>
            </a:extLst>
          </p:cNvPr>
          <p:cNvSpPr txBox="1">
            <a:spLocks/>
          </p:cNvSpPr>
          <p:nvPr/>
        </p:nvSpPr>
        <p:spPr>
          <a:xfrm>
            <a:off x="610316" y="150183"/>
            <a:ext cx="8966303" cy="612805"/>
          </a:xfrm>
          <a:prstGeom prst="rect">
            <a:avLst/>
          </a:prstGeom>
        </p:spPr>
        <p:txBody>
          <a:bodyPr rtlCol="0"/>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s-ES" sz="4000" dirty="0">
                <a:solidFill>
                  <a:schemeClr val="accent1"/>
                </a:solidFill>
              </a:rPr>
              <a:t>2.- Definición de contabilidad y sus ramas</a:t>
            </a:r>
            <a:endParaRPr lang="es-MX" sz="4000" dirty="0">
              <a:solidFill>
                <a:schemeClr val="accent1"/>
              </a:solidFill>
            </a:endParaRPr>
          </a:p>
        </p:txBody>
      </p:sp>
      <p:sp>
        <p:nvSpPr>
          <p:cNvPr id="5" name="Marcador de posición de texto 35">
            <a:extLst>
              <a:ext uri="{FF2B5EF4-FFF2-40B4-BE49-F238E27FC236}">
                <a16:creationId xmlns:a16="http://schemas.microsoft.com/office/drawing/2014/main" id="{BAE60AE4-ECE9-FAD8-9F87-D26509086BC8}"/>
              </a:ext>
            </a:extLst>
          </p:cNvPr>
          <p:cNvSpPr txBox="1">
            <a:spLocks/>
          </p:cNvSpPr>
          <p:nvPr/>
        </p:nvSpPr>
        <p:spPr>
          <a:xfrm>
            <a:off x="644728" y="586995"/>
            <a:ext cx="11080239" cy="331347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u="sng" dirty="0">
                <a:solidFill>
                  <a:schemeClr val="accent1"/>
                </a:solidFill>
              </a:rPr>
              <a:t>Objetivos de la contabilidad</a:t>
            </a:r>
            <a:endParaRPr lang="es-ES" sz="1800" b="1" dirty="0"/>
          </a:p>
          <a:p>
            <a:pPr algn="just"/>
            <a:r>
              <a:rPr lang="es-ES" sz="1800" b="1" u="sng" dirty="0"/>
              <a:t>Proporcionar información: </a:t>
            </a:r>
          </a:p>
          <a:p>
            <a:pPr algn="just"/>
            <a:r>
              <a:rPr lang="es-ES" sz="1800" b="1" dirty="0"/>
              <a:t>La contabilidad suministra información financiera a los diferentes usuarios, como accionistas, acreedores, gobierno y el público en general. </a:t>
            </a:r>
          </a:p>
          <a:p>
            <a:pPr algn="just"/>
            <a:r>
              <a:rPr lang="es-ES" sz="1800" b="1" u="sng" dirty="0"/>
              <a:t>Medir y evaluar: </a:t>
            </a:r>
          </a:p>
          <a:p>
            <a:pPr algn="just"/>
            <a:r>
              <a:rPr lang="es-ES" sz="1800" b="1" dirty="0"/>
              <a:t>La contabilidad mide y evalúa el desempeño financiero de una empresa, permitiendo identificar áreas de mejora. </a:t>
            </a:r>
          </a:p>
          <a:p>
            <a:pPr algn="just"/>
            <a:r>
              <a:rPr lang="es-ES" sz="1800" b="1" u="sng" dirty="0"/>
              <a:t>Facilitar la toma de decisiones: </a:t>
            </a:r>
          </a:p>
          <a:p>
            <a:pPr algn="just"/>
            <a:r>
              <a:rPr lang="es-ES" sz="1800" b="1" dirty="0"/>
              <a:t>La información contable ayuda a los directivos a tomar decisiones informadas sobre inversiones, financiamiento y otros aspectos de la empresa. </a:t>
            </a:r>
          </a:p>
        </p:txBody>
      </p:sp>
      <p:sp>
        <p:nvSpPr>
          <p:cNvPr id="7" name="Marcador de posición de texto 35">
            <a:extLst>
              <a:ext uri="{FF2B5EF4-FFF2-40B4-BE49-F238E27FC236}">
                <a16:creationId xmlns:a16="http://schemas.microsoft.com/office/drawing/2014/main" id="{E273C71E-5A3F-5F24-FDD9-B05769898A79}"/>
              </a:ext>
            </a:extLst>
          </p:cNvPr>
          <p:cNvSpPr txBox="1">
            <a:spLocks/>
          </p:cNvSpPr>
          <p:nvPr/>
        </p:nvSpPr>
        <p:spPr>
          <a:xfrm>
            <a:off x="6184848" y="2526890"/>
            <a:ext cx="5112059" cy="392136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s-ES" sz="300" b="1" dirty="0"/>
          </a:p>
        </p:txBody>
      </p:sp>
      <p:pic>
        <p:nvPicPr>
          <p:cNvPr id="4" name="Imagen 3" descr="Diagrama&#10;&#10;El contenido generado por IA puede ser incorrecto.">
            <a:extLst>
              <a:ext uri="{FF2B5EF4-FFF2-40B4-BE49-F238E27FC236}">
                <a16:creationId xmlns:a16="http://schemas.microsoft.com/office/drawing/2014/main" id="{471C6340-C5B5-B0F0-4C8B-170ED36EFEA3}"/>
              </a:ext>
            </a:extLst>
          </p:cNvPr>
          <p:cNvPicPr>
            <a:picLocks noChangeAspect="1"/>
          </p:cNvPicPr>
          <p:nvPr/>
        </p:nvPicPr>
        <p:blipFill>
          <a:blip r:embed="rId2"/>
          <a:stretch>
            <a:fillRect/>
          </a:stretch>
        </p:blipFill>
        <p:spPr>
          <a:xfrm>
            <a:off x="10250130" y="100034"/>
            <a:ext cx="1509251" cy="1509251"/>
          </a:xfrm>
          <a:prstGeom prst="rect">
            <a:avLst/>
          </a:prstGeom>
        </p:spPr>
      </p:pic>
      <p:sp>
        <p:nvSpPr>
          <p:cNvPr id="3" name="Marcador de posición de texto 35">
            <a:extLst>
              <a:ext uri="{FF2B5EF4-FFF2-40B4-BE49-F238E27FC236}">
                <a16:creationId xmlns:a16="http://schemas.microsoft.com/office/drawing/2014/main" id="{C375B43D-229F-071C-02B8-054D4AF37558}"/>
              </a:ext>
            </a:extLst>
          </p:cNvPr>
          <p:cNvSpPr txBox="1">
            <a:spLocks/>
          </p:cNvSpPr>
          <p:nvPr/>
        </p:nvSpPr>
        <p:spPr>
          <a:xfrm>
            <a:off x="644728" y="4095886"/>
            <a:ext cx="11080239" cy="235482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sz="1800" b="1" dirty="0">
                <a:solidFill>
                  <a:schemeClr val="accent1"/>
                </a:solidFill>
              </a:rPr>
              <a:t>Importancia de la contabilidad:</a:t>
            </a:r>
            <a:endParaRPr lang="es-ES" sz="1800" b="1" dirty="0"/>
          </a:p>
          <a:p>
            <a:pPr algn="just"/>
            <a:r>
              <a:rPr lang="es-ES" sz="1800" b="1" u="sng" dirty="0"/>
              <a:t>Herramienta fundamental</a:t>
            </a:r>
            <a:r>
              <a:rPr lang="es-ES" sz="1800" b="1" dirty="0"/>
              <a:t>: </a:t>
            </a:r>
          </a:p>
          <a:p>
            <a:pPr algn="just"/>
            <a:r>
              <a:rPr lang="es-ES" sz="1800" b="1" dirty="0"/>
              <a:t>La contabilidad es una herramienta esencial para la gestión empresarial, permitiendo controlar los recursos, evaluar el rendimiento y tomar decisiones estratégicas. </a:t>
            </a:r>
          </a:p>
          <a:p>
            <a:pPr algn="just"/>
            <a:r>
              <a:rPr lang="es-ES" sz="1800" b="1" u="sng" dirty="0"/>
              <a:t>Cumplimiento legal: </a:t>
            </a:r>
          </a:p>
          <a:p>
            <a:pPr algn="just"/>
            <a:r>
              <a:rPr lang="es-ES" sz="1800" b="1" dirty="0"/>
              <a:t>La contabilidad es requerida por la ley para la presentación de estados financieros y el pago de impuestos. </a:t>
            </a:r>
          </a:p>
          <a:p>
            <a:pPr algn="just"/>
            <a:r>
              <a:rPr lang="es-ES" sz="1800" b="1" u="sng" dirty="0"/>
              <a:t>Indicador de la salud financiera: </a:t>
            </a:r>
          </a:p>
          <a:p>
            <a:pPr algn="just"/>
            <a:r>
              <a:rPr lang="es-ES" sz="1800" b="1" dirty="0"/>
              <a:t>La información contable proporciona una visión clara de la salud financiera de una empresa, ayudando a identificar riesgos y oportunidades. </a:t>
            </a:r>
          </a:p>
          <a:p>
            <a:pPr algn="just"/>
            <a:endParaRPr lang="es-ES" sz="1800" b="1" dirty="0"/>
          </a:p>
        </p:txBody>
      </p:sp>
    </p:spTree>
    <p:extLst>
      <p:ext uri="{BB962C8B-B14F-4D97-AF65-F5344CB8AC3E}">
        <p14:creationId xmlns:p14="http://schemas.microsoft.com/office/powerpoint/2010/main" val="207524699"/>
      </p:ext>
    </p:extLst>
  </p:cSld>
  <p:clrMapOvr>
    <a:masterClrMapping/>
  </p:clrMapOvr>
</p:sld>
</file>

<file path=ppt/theme/theme1.xml><?xml version="1.0" encoding="utf-8"?>
<a:theme xmlns:a="http://schemas.openxmlformats.org/drawingml/2006/main" name="Tema de Offic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71403_TF44868783.potx" id="{19B36FD4-BEC7-4A15-837B-56C2F30306C6}" vid="{2A60D69B-1E3C-4588-AB77-703F0BFF6F0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clásica audaz y sofisticada</Template>
  <TotalTime>138</TotalTime>
  <Words>2087</Words>
  <Application>Microsoft Office PowerPoint</Application>
  <PresentationFormat>Panorámica</PresentationFormat>
  <Paragraphs>164</Paragraphs>
  <Slides>41</Slides>
  <Notes>2</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9" baseType="lpstr">
      <vt:lpstr>Aptos</vt:lpstr>
      <vt:lpstr>Arial</vt:lpstr>
      <vt:lpstr>Calibri</vt:lpstr>
      <vt:lpstr>Calibri Light</vt:lpstr>
      <vt:lpstr>Corbel</vt:lpstr>
      <vt:lpstr>Symbol</vt:lpstr>
      <vt:lpstr>Tema de Office</vt:lpstr>
      <vt:lpstr>Document</vt:lpstr>
      <vt:lpstr>Contabilidad para no contadores</vt:lpstr>
      <vt:lpstr>1.- Introducción a la contabilidad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Yoan arana</dc:creator>
  <cp:lastModifiedBy>Yoan arana</cp:lastModifiedBy>
  <cp:revision>12</cp:revision>
  <dcterms:created xsi:type="dcterms:W3CDTF">2025-05-24T16:40:23Z</dcterms:created>
  <dcterms:modified xsi:type="dcterms:W3CDTF">2025-05-27T00:34:20Z</dcterms:modified>
</cp:coreProperties>
</file>