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596" r:id="rId2"/>
    <p:sldId id="2540" r:id="rId3"/>
    <p:sldId id="2598" r:id="rId4"/>
    <p:sldId id="2665" r:id="rId5"/>
    <p:sldId id="2625" r:id="rId6"/>
    <p:sldId id="2626" r:id="rId7"/>
    <p:sldId id="2627" r:id="rId8"/>
    <p:sldId id="2628" r:id="rId9"/>
    <p:sldId id="2629" r:id="rId10"/>
    <p:sldId id="2666" r:id="rId11"/>
    <p:sldId id="2630" r:id="rId12"/>
    <p:sldId id="2667" r:id="rId13"/>
    <p:sldId id="2631" r:id="rId14"/>
    <p:sldId id="2632" r:id="rId15"/>
    <p:sldId id="2633" r:id="rId16"/>
    <p:sldId id="2634" r:id="rId17"/>
    <p:sldId id="2635" r:id="rId18"/>
    <p:sldId id="2636" r:id="rId19"/>
    <p:sldId id="2637" r:id="rId20"/>
    <p:sldId id="2638" r:id="rId21"/>
    <p:sldId id="2673" r:id="rId22"/>
    <p:sldId id="2639" r:id="rId23"/>
    <p:sldId id="2640" r:id="rId24"/>
    <p:sldId id="2674" r:id="rId25"/>
    <p:sldId id="2641" r:id="rId26"/>
    <p:sldId id="2675" r:id="rId27"/>
    <p:sldId id="2676" r:id="rId28"/>
    <p:sldId id="2642" r:id="rId29"/>
    <p:sldId id="2677" r:id="rId30"/>
    <p:sldId id="2643" r:id="rId31"/>
    <p:sldId id="2668" r:id="rId32"/>
    <p:sldId id="2644" r:id="rId33"/>
    <p:sldId id="2678" r:id="rId34"/>
    <p:sldId id="2679" r:id="rId35"/>
    <p:sldId id="2645" r:id="rId36"/>
    <p:sldId id="2680" r:id="rId37"/>
    <p:sldId id="2646" r:id="rId38"/>
    <p:sldId id="2681" r:id="rId39"/>
    <p:sldId id="2647" r:id="rId40"/>
    <p:sldId id="2682" r:id="rId41"/>
    <p:sldId id="2648" r:id="rId42"/>
    <p:sldId id="2683" r:id="rId43"/>
    <p:sldId id="2649" r:id="rId44"/>
    <p:sldId id="2684" r:id="rId45"/>
    <p:sldId id="2685" r:id="rId46"/>
    <p:sldId id="2650" r:id="rId47"/>
    <p:sldId id="2687" r:id="rId48"/>
    <p:sldId id="2686" r:id="rId49"/>
    <p:sldId id="2651" r:id="rId50"/>
    <p:sldId id="2688" r:id="rId51"/>
    <p:sldId id="2689" r:id="rId52"/>
    <p:sldId id="2652" r:id="rId53"/>
    <p:sldId id="2690" r:id="rId54"/>
    <p:sldId id="2653" r:id="rId55"/>
    <p:sldId id="2691" r:id="rId56"/>
    <p:sldId id="2654" r:id="rId57"/>
    <p:sldId id="2692" r:id="rId58"/>
    <p:sldId id="2655" r:id="rId59"/>
    <p:sldId id="2693" r:id="rId60"/>
    <p:sldId id="2694" r:id="rId61"/>
    <p:sldId id="2656" r:id="rId62"/>
    <p:sldId id="2695" r:id="rId63"/>
    <p:sldId id="2657" r:id="rId64"/>
    <p:sldId id="2696" r:id="rId65"/>
    <p:sldId id="2697" r:id="rId66"/>
    <p:sldId id="2658" r:id="rId67"/>
    <p:sldId id="2698" r:id="rId68"/>
    <p:sldId id="2659" r:id="rId69"/>
    <p:sldId id="2699" r:id="rId70"/>
    <p:sldId id="2700" r:id="rId71"/>
    <p:sldId id="2660" r:id="rId72"/>
    <p:sldId id="2701" r:id="rId73"/>
    <p:sldId id="2702" r:id="rId74"/>
    <p:sldId id="2661" r:id="rId75"/>
    <p:sldId id="2669" r:id="rId76"/>
    <p:sldId id="2662" r:id="rId77"/>
    <p:sldId id="2703" r:id="rId78"/>
    <p:sldId id="2704" r:id="rId79"/>
    <p:sldId id="2670" r:id="rId80"/>
    <p:sldId id="2705" r:id="rId81"/>
    <p:sldId id="2706" r:id="rId82"/>
    <p:sldId id="2663" r:id="rId83"/>
    <p:sldId id="2707" r:id="rId84"/>
    <p:sldId id="2708" r:id="rId85"/>
    <p:sldId id="2671" r:id="rId86"/>
    <p:sldId id="2710" r:id="rId87"/>
    <p:sldId id="2664" r:id="rId88"/>
    <p:sldId id="2712" r:id="rId89"/>
    <p:sldId id="2672" r:id="rId90"/>
    <p:sldId id="2713" r:id="rId91"/>
    <p:sldId id="2714" r:id="rId92"/>
  </p:sldIdLst>
  <p:sldSz cx="12192000" cy="6858000"/>
  <p:notesSz cx="6858000" cy="9144000"/>
  <p:defaultTextStyle>
    <a:defPPr rtl="0"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AAB0"/>
    <a:srgbClr val="3B7579"/>
    <a:srgbClr val="AAD3D6"/>
    <a:srgbClr val="418287"/>
    <a:srgbClr val="DFE3E9"/>
    <a:srgbClr val="1F1F26"/>
    <a:srgbClr val="D6DBE2"/>
    <a:srgbClr val="CCD2DA"/>
    <a:srgbClr val="BBC3CD"/>
    <a:srgbClr val="D3D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5280" autoAdjust="0"/>
  </p:normalViewPr>
  <p:slideViewPr>
    <p:cSldViewPr snapToGrid="0" snapToObjects="1" showGuides="1">
      <p:cViewPr varScale="1">
        <p:scale>
          <a:sx n="97" d="100"/>
          <a:sy n="97" d="100"/>
        </p:scale>
        <p:origin x="1110" y="30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441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 dirty="0"/>
          </a:p>
        </p:txBody>
      </p:sp>
      <p:sp>
        <p:nvSpPr>
          <p:cNvPr id="3" name="Marcador de posición de fecha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8A88DA-2AEC-4487-8DF6-42BBF8E39FC6}" type="datetime1">
              <a:rPr lang="es-MX" smtClean="0"/>
              <a:t>27/05/2025</a:t>
            </a:fld>
            <a:endParaRPr lang="es-MX" dirty="0"/>
          </a:p>
        </p:txBody>
      </p:sp>
      <p:sp>
        <p:nvSpPr>
          <p:cNvPr id="4" name="Marcador de posición pie de página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 dirty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MX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892C53-1689-48A9-8B1A-17EEC10F6B92}" type="datetime1">
              <a:rPr lang="es-MX" noProof="0" smtClean="0"/>
              <a:t>27/05/2025</a:t>
            </a:fld>
            <a:endParaRPr lang="es-MX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MX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MX" noProof="0" dirty="0"/>
              <a:t>Haz clic para modificar los estilos de texto del patrón</a:t>
            </a:r>
          </a:p>
          <a:p>
            <a:pPr lvl="1" rtl="0"/>
            <a:r>
              <a:rPr lang="es-MX" noProof="0" dirty="0"/>
              <a:t>Segundo nivel</a:t>
            </a:r>
          </a:p>
          <a:p>
            <a:pPr lvl="2" rtl="0"/>
            <a:r>
              <a:rPr lang="es-MX" noProof="0" dirty="0"/>
              <a:t>Tercer nivel</a:t>
            </a:r>
          </a:p>
          <a:p>
            <a:pPr lvl="3" rtl="0"/>
            <a:r>
              <a:rPr lang="es-MX" noProof="0" dirty="0"/>
              <a:t>Cuarto nivel</a:t>
            </a:r>
          </a:p>
          <a:p>
            <a:pPr lvl="4" rtl="0"/>
            <a:r>
              <a:rPr lang="es-MX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MX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es-MX" noProof="0" smtClean="0"/>
              <a:t>‹Nº›</a:t>
            </a:fld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68769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0663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l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46185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B940F57-02B1-4B56-8BA7-24557BFCBB01}"/>
              </a:ext>
            </a:extLst>
          </p:cNvPr>
          <p:cNvSpPr/>
          <p:nvPr userDrawn="1"/>
        </p:nvSpPr>
        <p:spPr>
          <a:xfrm>
            <a:off x="0" y="4622800"/>
            <a:ext cx="12192000" cy="2230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037721"/>
            <a:ext cx="9575801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6125744"/>
            <a:ext cx="9575800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2292334" y="4641947"/>
            <a:ext cx="0" cy="261520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sor de diapositivas con imag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Rectángulo 1" title="Decorativo"/>
          <p:cNvSpPr/>
          <p:nvPr userDrawn="1"/>
        </p:nvSpPr>
        <p:spPr>
          <a:xfrm>
            <a:off x="4769712" y="3138616"/>
            <a:ext cx="7422288" cy="32127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4413" y="4304207"/>
            <a:ext cx="6439156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9" name="Marcador de posición de tex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14413" y="5505120"/>
            <a:ext cx="6439155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6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208815" y="4226947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de diapositiv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Rectángulo 1" title="Decorativo"/>
          <p:cNvSpPr/>
          <p:nvPr userDrawn="1"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0821" y="4395670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2" name="Marcador de posición de tex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7164" y="4387695"/>
            <a:ext cx="4527458" cy="2196780"/>
          </a:xfrm>
          <a:noFill/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13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337163" y="4742580"/>
            <a:ext cx="1" cy="1494984"/>
          </a:xfrm>
          <a:prstGeom prst="line">
            <a:avLst/>
          </a:prstGeom>
          <a:ln w="762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es-MX" noProof="0" dirty="0"/>
              <a:t>Orden del día</a:t>
            </a:r>
          </a:p>
        </p:txBody>
      </p:sp>
      <p:sp>
        <p:nvSpPr>
          <p:cNvPr id="29" name="Marcador de posición de imagen 28" title="Decorativo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2" name="Marcador de posición de tex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3" name="Marcador de posición de tex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4" name="Marcador de posición de tex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5" name="Marcador de posición de tex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6" name="Marcador de posición de tex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42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2081475" y="3609846"/>
            <a:ext cx="0" cy="2509697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ción de imagen 28" title="Decorativo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61244" y="2225040"/>
            <a:ext cx="4536079" cy="463296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2" name="Marcador de posición de tex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031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3" name="Marcador de posición de tex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031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4" name="Marcador de posición de tex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031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5" name="Marcador de posición de tex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1031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6" name="Marcador de posición de tex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21031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" name="Rectángulo 2" title="Decorativo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2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es-MX" noProof="0" dirty="0"/>
              <a:t>Orden del día</a:t>
            </a:r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ción de imagen 28" title="Decorativo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64877" y="0"/>
            <a:ext cx="5927124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2" name="Marcador de posición de tex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529" y="2348736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3" name="Marcador de posición de tex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9" y="307585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4" name="Marcador de posición de tex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9" y="464582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5" name="Marcador de posición de tex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529" y="386083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6" name="Marcador de posición de tex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1529" y="5430816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" name="Rectángulo 2" title="Decorativo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2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1560255" y="445140"/>
            <a:ext cx="0" cy="193031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5100" y="192385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es-MX" noProof="0" dirty="0"/>
              <a:t>Orden del día</a:t>
            </a:r>
          </a:p>
        </p:txBody>
      </p:sp>
    </p:spTree>
    <p:extLst>
      <p:ext uri="{BB962C8B-B14F-4D97-AF65-F5344CB8AC3E}">
        <p14:creationId xmlns:p14="http://schemas.microsoft.com/office/powerpoint/2010/main" val="257341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arcador de posición de imagen 28" title="Decorativo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910666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" name="Rectángulo 2" title="Decorativo"/>
          <p:cNvSpPr/>
          <p:nvPr userDrawn="1"/>
        </p:nvSpPr>
        <p:spPr>
          <a:xfrm>
            <a:off x="4910667" y="0"/>
            <a:ext cx="11740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32" name="Marcador de posición de texto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5131" y="87971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3" name="Marcador de posición de texto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95131" y="1956155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4" name="Marcador de posición de texto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131" y="303260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5" name="Marcador de posición de texto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5131" y="4109045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6" name="Marcador de posición de texto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5131" y="5185490"/>
            <a:ext cx="4801847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Haz clic para modificar el patrón </a:t>
            </a:r>
            <a:br>
              <a:rPr lang="es-MX" noProof="0" dirty="0"/>
            </a:br>
            <a:r>
              <a:rPr lang="es-MX" noProof="0" dirty="0"/>
              <a:t>estilos de texto</a:t>
            </a:r>
          </a:p>
        </p:txBody>
      </p:sp>
      <p:sp>
        <p:nvSpPr>
          <p:cNvPr id="37" name="Marcador de posición de texto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4074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1</a:t>
            </a:r>
          </a:p>
        </p:txBody>
      </p:sp>
      <p:sp>
        <p:nvSpPr>
          <p:cNvPr id="38" name="Marcador de posición de texto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84074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2</a:t>
            </a:r>
          </a:p>
        </p:txBody>
      </p:sp>
      <p:sp>
        <p:nvSpPr>
          <p:cNvPr id="39" name="Marcador de posición de texto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84074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3</a:t>
            </a:r>
          </a:p>
        </p:txBody>
      </p:sp>
      <p:sp>
        <p:nvSpPr>
          <p:cNvPr id="40" name="Marcador de posición de texto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84074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4</a:t>
            </a:r>
          </a:p>
        </p:txBody>
      </p:sp>
      <p:sp>
        <p:nvSpPr>
          <p:cNvPr id="41" name="Marcador de posición de texto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4074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es-MX" noProof="0" dirty="0"/>
              <a:t>5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3727361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es-MX" noProof="0" dirty="0"/>
              <a:t>Orden del día</a:t>
            </a:r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353" y="4628132"/>
            <a:ext cx="4385841" cy="1325562"/>
          </a:xfrm>
        </p:spPr>
        <p:txBody>
          <a:bodyPr rtlCol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9353" y="4165142"/>
            <a:ext cx="4385841" cy="382749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527427" y="1631760"/>
            <a:ext cx="0" cy="4321933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9" name="Marcador de posición de imagen 5" title="Decorativo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808079"/>
            <a:ext cx="6096000" cy="404992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7825" y="2808079"/>
            <a:ext cx="4312353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es-MX" noProof="0" dirty="0"/>
              <a:t>Haz clic para agregar un título aquí</a:t>
            </a:r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87825" y="3212363"/>
            <a:ext cx="4312353" cy="2962659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1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5130846" y="1256529"/>
            <a:ext cx="0" cy="1930310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1E5DCEB-1CC8-4AEE-9DEC-6C62AD4FB42C}"/>
              </a:ext>
            </a:extLst>
          </p:cNvPr>
          <p:cNvSpPr/>
          <p:nvPr userDrawn="1"/>
        </p:nvSpPr>
        <p:spPr>
          <a:xfrm>
            <a:off x="0" y="3429000"/>
            <a:ext cx="6096001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3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3429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7253" y="2516138"/>
            <a:ext cx="454458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+mj-lt"/>
              </a:defRPr>
            </a:lvl1pPr>
          </a:lstStyle>
          <a:p>
            <a:pPr marL="0" lvl="0" indent="0" rtl="0">
              <a:buNone/>
            </a:pPr>
            <a:r>
              <a:rPr lang="es-MX" noProof="0" dirty="0"/>
              <a:t>Haz clic para agregar un título aquí</a:t>
            </a:r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97253" y="2920422"/>
            <a:ext cx="4544580" cy="3226378"/>
          </a:xfrm>
        </p:spPr>
        <p:txBody>
          <a:bodyPr lIns="0" tIns="72000" rtlCol="0"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199" y="3606800"/>
            <a:ext cx="4927601" cy="2540000"/>
          </a:xfrm>
        </p:spPr>
        <p:txBody>
          <a:bodyPr lIns="0" tIns="72000" rtlCol="0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1" name="Rectángulo 10" title="Decorativo"/>
          <p:cNvSpPr/>
          <p:nvPr userDrawn="1"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2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GRACIAS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WWW.NOMBRESITIO.COM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1819845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3604762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 title="Decorativo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3" name="Rectángulo 2" title="Decorativo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es-MX" noProof="0" dirty="0"/>
              <a:t>Haz clic para agregar un título aquí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ción de imagen 5" title="Decorativo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408892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1" name="Título 1" title="Decorativo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es-MX" noProof="0" dirty="0"/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es-MX" noProof="0" dirty="0"/>
              <a:t>Haz clic para agregar un título aquí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</p:spPr>
        <p:txBody>
          <a:bodyPr lIns="0" rtlCol="0" anchor="ctr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 title="Decorativo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es-MX" noProof="0" dirty="0"/>
          </a:p>
        </p:txBody>
      </p:sp>
      <p:sp>
        <p:nvSpPr>
          <p:cNvPr id="12" name="Título 1" title="Decorativo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es-MX" noProof="0" dirty="0"/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es-MX" noProof="0" dirty="0"/>
              <a:t>Haz clic para agregar un título aquí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1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723485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 title="Decorativo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es-MX" noProof="0" dirty="0"/>
          </a:p>
        </p:txBody>
      </p:sp>
      <p:sp>
        <p:nvSpPr>
          <p:cNvPr id="12" name="Título 1" title="Decorativo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chemeClr val="accent2">
              <a:lumMod val="75000"/>
              <a:lumOff val="25000"/>
            </a:schemeClr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es-MX" noProof="0" dirty="0"/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7607" y="2962016"/>
            <a:ext cx="434078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72685" y="2962016"/>
            <a:ext cx="4342629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 rtl="0"/>
            <a:r>
              <a:rPr lang="es-MX" noProof="0" dirty="0"/>
              <a:t>Haz clic para agregar un título aquí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607" y="3366301"/>
            <a:ext cx="434078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72685" y="3366301"/>
            <a:ext cx="4342629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MX" noProof="0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</p:spPr>
        <p:txBody>
          <a:bodyPr lIns="0" rtlCol="0" anchor="t">
            <a:normAutofit/>
          </a:bodyPr>
          <a:lstStyle>
            <a:lvl1pPr algn="ct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1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849647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8814" y="2632337"/>
            <a:ext cx="4385841" cy="335756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2016" y="1598619"/>
            <a:ext cx="4869806" cy="189643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2016" y="1194294"/>
            <a:ext cx="4869806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6" name="Marcador de posición de texto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2018" y="4093464"/>
            <a:ext cx="4869806" cy="189643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017" y="3689139"/>
            <a:ext cx="4832794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10" name="Forma 62" title="Decorativo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flipV="1">
            <a:off x="830507" y="1194294"/>
            <a:ext cx="0" cy="4795606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texto 6" title="Decorativo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597" y="836271"/>
            <a:ext cx="4262400" cy="5185458"/>
          </a:xfrm>
          <a:solidFill>
            <a:schemeClr val="accent1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es-MX" noProof="0" dirty="0"/>
              <a:t>Haz clic para </a:t>
            </a:r>
            <a:br>
              <a:rPr lang="es-MX" noProof="0" dirty="0"/>
            </a:br>
            <a:r>
              <a:rPr lang="es-MX" noProof="0" dirty="0"/>
              <a:t>Agregar título</a:t>
            </a:r>
          </a:p>
        </p:txBody>
      </p:sp>
      <p:sp>
        <p:nvSpPr>
          <p:cNvPr id="9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756506" y="1915220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texto 6" title="Decorativo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es-mx"/>
              <a:t>Haga clic para agregar un título</a:t>
            </a:r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1836" y="1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6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836" y="3358587"/>
            <a:ext cx="3523423" cy="32061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texto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9" y="4586456"/>
            <a:ext cx="10349090" cy="1577281"/>
          </a:xfrm>
          <a:noFill/>
          <a:ln>
            <a:noFill/>
          </a:ln>
        </p:spPr>
        <p:txBody>
          <a:bodyPr lIns="0" tIns="216000" r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717212"/>
            <a:ext cx="10349089" cy="854791"/>
          </a:xfrm>
        </p:spPr>
        <p:txBody>
          <a:bodyPr lIns="0" rIns="0"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es-MX" noProof="0" dirty="0"/>
              <a:t>Haga clic para agregar un título</a:t>
            </a:r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836271"/>
            <a:ext cx="10349089" cy="251652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 title="Decorativo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s-MX" sz="1400" b="0" i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</a:t>
            </a:r>
            <a:br>
              <a:rPr lang="es-MX" noProof="0" dirty="0"/>
            </a:br>
            <a:r>
              <a:rPr lang="es-MX" noProof="0" dirty="0"/>
              <a:t>Agregar título</a:t>
            </a:r>
          </a:p>
        </p:txBody>
      </p:sp>
      <p:sp>
        <p:nvSpPr>
          <p:cNvPr id="8" name="Marcador de posición de texto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Haz clic para agregar un título aquí</a:t>
            </a:r>
          </a:p>
        </p:txBody>
      </p:sp>
      <p:sp>
        <p:nvSpPr>
          <p:cNvPr id="9" name="Marcador de posición de tex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502" y="4973519"/>
            <a:ext cx="7299618" cy="1440000"/>
          </a:xfrm>
          <a:solidFill>
            <a:schemeClr val="accent1"/>
          </a:solidFill>
        </p:spPr>
        <p:txBody>
          <a:bodyPr lIns="216000" rtlCol="0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modificar </a:t>
            </a:r>
            <a:br>
              <a:rPr lang="es-MX" noProof="0" dirty="0"/>
            </a:br>
            <a:r>
              <a:rPr lang="es-MX" noProof="0" dirty="0"/>
              <a:t>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 con imag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95899" y="4288"/>
            <a:ext cx="68961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8" name="Rectángulo 7" title="Decorativo"/>
          <p:cNvSpPr/>
          <p:nvPr userDrawn="1"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90" y="2040520"/>
            <a:ext cx="4120444" cy="1818655"/>
          </a:xfrm>
        </p:spPr>
        <p:txBody>
          <a:bodyPr rtlCol="0" anchor="b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0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90" y="4031658"/>
            <a:ext cx="4120443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11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893092" y="2764774"/>
            <a:ext cx="0" cy="2188806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5" name="Marcador de posición de tex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" name="Marcador de posición de texto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7474" y="3665204"/>
            <a:ext cx="7304526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1" i="0" kern="1200" spc="-150" dirty="0">
                <a:solidFill>
                  <a:schemeClr val="bg1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4887473" y="3665204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eño personalizad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es-ES"/>
              <a:t>Haga clic en el icono para agregar una imagen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Diseño personaliza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4084389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Diseño personalizad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80013"/>
            <a:ext cx="12192000" cy="549797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38258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5" name="Rectángulo 4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5" name="Rectángulo 4" title="Decorativo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001797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5" name="Rectángulo 4" title="Decorativo"/>
          <p:cNvSpPr/>
          <p:nvPr userDrawn="1"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3" name="Título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noFill/>
        </p:spPr>
        <p:txBody>
          <a:bodyPr lIns="0"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826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72090" y="2905535"/>
            <a:ext cx="4120444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GRACIAS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72090" y="3993558"/>
            <a:ext cx="4120443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WWW.NOMBRESITIO.COM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5932310" y="272667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2" name="Rectángulo 1" title="Decorativo"/>
          <p:cNvSpPr/>
          <p:nvPr userDrawn="1"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o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s-MX" noProof="0" dirty="0"/>
            </a:p>
          </p:txBody>
        </p:sp>
        <p:sp>
          <p:nvSpPr>
            <p:cNvPr id="6" name="MARCADOR DE POSICIÓN DE IMAGEN" title="Decorativo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es-MX" noProof="0" dirty="0"/>
            </a:p>
          </p:txBody>
        </p:sp>
      </p:grp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2">
                    <a:lumMod val="75000"/>
                    <a:lumOff val="25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1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o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s-MX" noProof="0" dirty="0"/>
            </a:p>
          </p:txBody>
        </p:sp>
        <p:sp>
          <p:nvSpPr>
            <p:cNvPr id="6" name="MARCADOR DE POSICIÓN DE IMAGEN" title="Decorativo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es-MX" noProof="0" dirty="0"/>
            </a:p>
          </p:txBody>
        </p:sp>
      </p:grp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lumMod val="60000"/>
                    <a:lumOff val="4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2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</p:spTree>
    <p:extLst>
      <p:ext uri="{BB962C8B-B14F-4D97-AF65-F5344CB8AC3E}">
        <p14:creationId xmlns:p14="http://schemas.microsoft.com/office/powerpoint/2010/main" val="264951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o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rtlCol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lang="es-MX" noProof="0" dirty="0"/>
            </a:p>
          </p:txBody>
        </p:sp>
        <p:sp>
          <p:nvSpPr>
            <p:cNvPr id="6" name="MARCADOR DE POSICIÓN DE IMAGEN" title="Decorativo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 rtlCol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pPr rtl="0"/>
              <a:endParaRPr lang="es-MX" noProof="0" dirty="0"/>
            </a:p>
          </p:txBody>
        </p:sp>
      </p:grp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69027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4">
                    <a:lumMod val="40000"/>
                    <a:lumOff val="60000"/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</p:spTree>
    <p:extLst>
      <p:ext uri="{BB962C8B-B14F-4D97-AF65-F5344CB8AC3E}">
        <p14:creationId xmlns:p14="http://schemas.microsoft.com/office/powerpoint/2010/main" val="3683442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 title="Decorativo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2">
              <a:lumMod val="75000"/>
              <a:lumOff val="25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552306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 title="Decorativo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1">
              <a:lumMod val="60000"/>
              <a:lumOff val="4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 title="Decorativo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906059"/>
            <a:ext cx="7882467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Encabezado de sección</a:t>
            </a:r>
          </a:p>
        </p:txBody>
      </p:sp>
      <p:sp>
        <p:nvSpPr>
          <p:cNvPr id="18" name="Marcador de posición de texto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  <a:solidFill>
            <a:schemeClr val="accent4">
              <a:lumMod val="40000"/>
              <a:lumOff val="60000"/>
            </a:schemeClr>
          </a:solidFill>
        </p:spPr>
        <p:txBody>
          <a:bodyPr bIns="0" rtlCol="0" anchor="b">
            <a:noAutofit/>
          </a:bodyPr>
          <a:lstStyle>
            <a:lvl1pPr marL="0" indent="0" algn="ctr">
              <a:buNone/>
              <a:defRPr sz="25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217497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title="Decorativo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s-MX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posición de imagen 5" title="Decorativo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1" name="Marcador de posición de imagen 5" title="Decorativo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2" name="Marcador de posición de imagen 5" title="Decorativo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3" name="Marcador de posición de imagen 5" title="Decorativo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rtl="0"/>
            <a:r>
              <a:rPr lang="es-MX" noProof="0" dirty="0"/>
              <a:t>Haz clic para agregar el título de la diapositiva aquí</a:t>
            </a:r>
          </a:p>
        </p:txBody>
      </p:sp>
      <p:sp>
        <p:nvSpPr>
          <p:cNvPr id="25" name="Marcador de posición de tex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bg1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26" name="Marcador de posición de tex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7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2">
                <a:lumMod val="50000"/>
                <a:lumOff val="5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58980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es-MX" noProof="0" dirty="0"/>
              <a:t>Haz clic para agregar el título de la diapositiva aquí</a:t>
            </a:r>
          </a:p>
        </p:txBody>
      </p:sp>
      <p:sp>
        <p:nvSpPr>
          <p:cNvPr id="20" name="Marcador de posición de tex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24" name="Marcador de posición de tex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3498661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2124643"/>
            <a:ext cx="0" cy="2188806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E5B409A-28A1-4F13-9C1C-E15291930DF1}"/>
              </a:ext>
            </a:extLst>
          </p:cNvPr>
          <p:cNvSpPr/>
          <p:nvPr userDrawn="1"/>
        </p:nvSpPr>
        <p:spPr>
          <a:xfrm>
            <a:off x="6721671" y="1047456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0A9508C-D302-4643-AFFA-37BE20A4CF91}"/>
              </a:ext>
            </a:extLst>
          </p:cNvPr>
          <p:cNvSpPr/>
          <p:nvPr userDrawn="1"/>
        </p:nvSpPr>
        <p:spPr>
          <a:xfrm>
            <a:off x="6721671" y="2342488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3C430BF1-F654-4C13-9094-97AE78B80696}"/>
              </a:ext>
            </a:extLst>
          </p:cNvPr>
          <p:cNvSpPr/>
          <p:nvPr userDrawn="1"/>
        </p:nvSpPr>
        <p:spPr>
          <a:xfrm>
            <a:off x="6721671" y="3644740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94F3E6A2-CCB8-4870-9797-40002216D2B3}"/>
              </a:ext>
            </a:extLst>
          </p:cNvPr>
          <p:cNvSpPr/>
          <p:nvPr userDrawn="1"/>
        </p:nvSpPr>
        <p:spPr>
          <a:xfrm>
            <a:off x="6721671" y="4935469"/>
            <a:ext cx="754743" cy="754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83725AD6-E3CC-4FAC-94F3-1F4CB56D22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874411" y="1200196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8" name="Marcador de posición de imagen 3">
            <a:extLst>
              <a:ext uri="{FF2B5EF4-FFF2-40B4-BE49-F238E27FC236}">
                <a16:creationId xmlns:a16="http://schemas.microsoft.com/office/drawing/2014/main" id="{C80D4B49-1275-4A83-A987-EC233FB6CC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74411" y="2506752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9" name="Marcador de posición de imagen 3">
            <a:extLst>
              <a:ext uri="{FF2B5EF4-FFF2-40B4-BE49-F238E27FC236}">
                <a16:creationId xmlns:a16="http://schemas.microsoft.com/office/drawing/2014/main" id="{7B475AE2-C1A9-4191-A31B-5D6893397E2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874411" y="3797479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id="{C29F28E2-C28B-447C-818F-8676A82EEAA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874411" y="5088208"/>
            <a:ext cx="449262" cy="449263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7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title="Decorativo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s-MX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es-MX" noProof="0" dirty="0"/>
              <a:t>Haz clic para agregar el título de la diapositiva aquí</a:t>
            </a:r>
          </a:p>
        </p:txBody>
      </p:sp>
      <p:sp>
        <p:nvSpPr>
          <p:cNvPr id="6" name="Marcador de posición de imagen 5" title="Decorativo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1" name="Marcador de posición de imagen 5" title="Decorativo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3" name="Marcador de posición de imagen 5" title="Decorativo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4" name="Marcador de posición de imagen 5" title="Decorativo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tex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 con imag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7" name="Rectángulo 6" title="Decorativo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78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76825" y="4604472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2870" y="4601529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68916" y="4597346"/>
            <a:ext cx="2469806" cy="156215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/>
            </a:lvl1pPr>
          </a:lstStyle>
          <a:p>
            <a:pPr rtl="0"/>
            <a:r>
              <a:rPr lang="es-MX" noProof="0" dirty="0"/>
              <a:t>Haz clic para agregar el título de la diapositiva aquí</a:t>
            </a:r>
          </a:p>
        </p:txBody>
      </p:sp>
      <p:sp>
        <p:nvSpPr>
          <p:cNvPr id="15" name="Marcador de posición de texto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544" y="1489701"/>
            <a:ext cx="10854914" cy="73169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7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22583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D7457D0-C252-49A3-9635-C29B38A49BDC}"/>
              </a:ext>
            </a:extLst>
          </p:cNvPr>
          <p:cNvSpPr/>
          <p:nvPr userDrawn="1"/>
        </p:nvSpPr>
        <p:spPr>
          <a:xfrm>
            <a:off x="117962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66715FF-568E-4151-A75B-79EC2EC52AED}"/>
              </a:ext>
            </a:extLst>
          </p:cNvPr>
          <p:cNvSpPr/>
          <p:nvPr userDrawn="1"/>
        </p:nvSpPr>
        <p:spPr>
          <a:xfrm>
            <a:off x="4025670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EE41CAAB-44C4-48D7-80E1-3BF0D8006A5A}"/>
              </a:ext>
            </a:extLst>
          </p:cNvPr>
          <p:cNvSpPr/>
          <p:nvPr userDrawn="1"/>
        </p:nvSpPr>
        <p:spPr>
          <a:xfrm>
            <a:off x="6871715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251A171-181E-416A-9BB8-F6DBEB470707}"/>
              </a:ext>
            </a:extLst>
          </p:cNvPr>
          <p:cNvSpPr/>
          <p:nvPr userDrawn="1"/>
        </p:nvSpPr>
        <p:spPr>
          <a:xfrm>
            <a:off x="9717761" y="3047656"/>
            <a:ext cx="1372116" cy="137211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4" name="Marcador de posición de imagen 3">
            <a:extLst>
              <a:ext uri="{FF2B5EF4-FFF2-40B4-BE49-F238E27FC236}">
                <a16:creationId xmlns:a16="http://schemas.microsoft.com/office/drawing/2014/main" id="{FE6EF7CF-2190-49FE-8BAE-D2863ECD5CA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955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5" name="Marcador de posición de imagen 3">
            <a:extLst>
              <a:ext uri="{FF2B5EF4-FFF2-40B4-BE49-F238E27FC236}">
                <a16:creationId xmlns:a16="http://schemas.microsoft.com/office/drawing/2014/main" id="{47D99824-ECF4-4A44-A7CE-84F3AC262C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149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6" name="Marcador de posición de imagen 3">
            <a:extLst>
              <a:ext uri="{FF2B5EF4-FFF2-40B4-BE49-F238E27FC236}">
                <a16:creationId xmlns:a16="http://schemas.microsoft.com/office/drawing/2014/main" id="{F1AE9D02-1431-4CC3-8919-5D21732C45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978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id="{69207058-4EB8-4D3C-B236-53DC24F30D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55325" y="3263556"/>
            <a:ext cx="940316" cy="94031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n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 title="Decorativo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es-MX" sz="1400" b="0" i="0" spc="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/>
            </a:lvl1pPr>
          </a:lstStyle>
          <a:p>
            <a:pPr rtl="0"/>
            <a:r>
              <a:rPr lang="es-MX" noProof="0" dirty="0"/>
              <a:t>Haz clic para agregar el título de la diapositiva aquí</a:t>
            </a:r>
          </a:p>
        </p:txBody>
      </p:sp>
      <p:sp>
        <p:nvSpPr>
          <p:cNvPr id="17" name="Marcador de posición de texto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6" name="Marcador de posición de imagen 5" title="Decorativo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1" name="Marcador de posición de imagen 5" title="Decorativo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3" name="Marcador de posición de imagen 5" title="Decorativo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14" name="Marcador de posición de imagen 5" title="Decorativo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 w="3810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9" name="Marcador de posición de texto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9" name="Marcador de posición de texto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918496" y="3276108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 title="Decorativo"/>
          <p:cNvSpPr/>
          <p:nvPr userDrawn="1"/>
        </p:nvSpPr>
        <p:spPr>
          <a:xfrm>
            <a:off x="0" y="0"/>
            <a:ext cx="12192000" cy="28096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</p:spPr>
        <p:txBody>
          <a:bodyPr lIns="0" rtlCol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Marcador de posición de imagen 4" title="Decorativo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Marcador de posición de imagen 4" title="Decorativo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4711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711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1" name="Marcador de posición de tex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0942" y="527200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posición de tex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10942" y="479147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7" name="Marcador de posición de texto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1717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8" name="Marcador de posición de texto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1717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9" name="Marcador de posición de texto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23403" y="5282275"/>
            <a:ext cx="2517605" cy="1029458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texto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23403" y="480174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21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759266"/>
            <a:ext cx="0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 title="Decorativo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1" name="Rectángulo 20" title="Decorativo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8" name="Rectángulo 27" title="Decorativo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MX" noProof="0" dirty="0"/>
          </a:p>
        </p:txBody>
      </p:sp>
      <p:sp>
        <p:nvSpPr>
          <p:cNvPr id="30" name="Marcador de posición de imagen 4" title="Decorativo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2" name="Marcador de posición de imagen 4" title="Decorativo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33" name="Marcador de posición de imagen 4" title="Decorativo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6" name="Rectángulo 25" title="Decorativo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9" name="Marcador de posición de texto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1" name="Marcador de posición de texto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posición de texto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3" name="Marcador de posición de texto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15" name="Marcador de posición de texto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6" name="Marcador de posición de texto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AGREGAR NOMBRE AQUÍ</a:t>
            </a:r>
          </a:p>
        </p:txBody>
      </p:sp>
      <p:sp>
        <p:nvSpPr>
          <p:cNvPr id="31" name="Marcador de posición de imagen 4" title="Decorativo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posición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2247900"/>
            <a:ext cx="5620473" cy="387032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B5F4DF3-3822-4AC9-9C82-C8D284E443EB}"/>
              </a:ext>
            </a:extLst>
          </p:cNvPr>
          <p:cNvSpPr/>
          <p:nvPr userDrawn="1"/>
        </p:nvSpPr>
        <p:spPr>
          <a:xfrm>
            <a:off x="5937569" y="2082800"/>
            <a:ext cx="5620473" cy="10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9009635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  <p:sp>
        <p:nvSpPr>
          <p:cNvPr id="7" name="Forma 62" title="Decorativo">
            <a:extLst>
              <a:ext uri="{FF2B5EF4-FFF2-40B4-BE49-F238E27FC236}">
                <a16:creationId xmlns:a16="http://schemas.microsoft.com/office/drawing/2014/main" id="{5C48ADE8-5D65-4FF2-93E1-D504137454D1}"/>
              </a:ext>
            </a:extLst>
          </p:cNvPr>
          <p:cNvSpPr/>
          <p:nvPr userDrawn="1"/>
        </p:nvSpPr>
        <p:spPr>
          <a:xfrm flipV="1">
            <a:off x="5770807" y="839972"/>
            <a:ext cx="0" cy="5370328"/>
          </a:xfrm>
          <a:prstGeom prst="line">
            <a:avLst/>
          </a:prstGeom>
          <a:ln w="76200">
            <a:solidFill>
              <a:schemeClr val="accent1">
                <a:alpha val="97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3101273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9147689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5EE74C1-9E1A-46A4-9261-8F389FEAB7F4}"/>
              </a:ext>
            </a:extLst>
          </p:cNvPr>
          <p:cNvSpPr/>
          <p:nvPr userDrawn="1"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9972"/>
            <a:ext cx="4767262" cy="1342045"/>
          </a:xfrm>
        </p:spPr>
        <p:txBody>
          <a:bodyPr lIns="0" rtlCol="0" anchor="b">
            <a:normAutofit/>
          </a:bodyPr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2635242"/>
            <a:ext cx="4767262" cy="348326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4" name="Marcador de posición de texto 11">
            <a:extLst>
              <a:ext uri="{FF2B5EF4-FFF2-40B4-BE49-F238E27FC236}">
                <a16:creationId xmlns:a16="http://schemas.microsoft.com/office/drawing/2014/main" id="{BC005EA5-AC3E-B248-B6E7-9CA2F3092A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247679"/>
            <a:ext cx="4767262" cy="32190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937569" y="839972"/>
            <a:ext cx="5620473" cy="5278253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11542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posición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c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/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3" name="Marcador de posición de texto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posición de gráfico 2" title="Decorativo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 gráfico</a:t>
            </a:r>
            <a:endParaRPr lang="es-MX" noProof="0" dirty="0"/>
          </a:p>
        </p:txBody>
      </p:sp>
      <p:sp>
        <p:nvSpPr>
          <p:cNvPr id="4" name="Marcador de posición de imagen 3" title="Decorativo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 con imag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7" name="Rectángulo 6" title="Decorativo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28787606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/>
            </a:lvl1pPr>
          </a:lstStyle>
          <a:p>
            <a:pPr rtl="0"/>
            <a:r>
              <a:rPr lang="es-MX" noProof="0" dirty="0"/>
              <a:t>HAZ CLIC PARA EDITAR EL ESTILO DEL TÍTULO DEL PATRÓN</a:t>
            </a:r>
          </a:p>
        </p:txBody>
      </p:sp>
      <p:sp>
        <p:nvSpPr>
          <p:cNvPr id="11" name="Marcador de texto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  <a:latin typeface="+mj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es-MX" noProof="0" dirty="0"/>
              <a:t>ESCRIBE EL SUBTÍTULO AQUÍ</a:t>
            </a:r>
          </a:p>
        </p:txBody>
      </p:sp>
      <p:sp>
        <p:nvSpPr>
          <p:cNvPr id="4" name="Marcador de posición de tabla 3" title="Decorativo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es-ES" noProof="0"/>
              <a:t>Haga clic en el icono para agregar una tabla</a:t>
            </a:r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4" name="Marcador de posición de imagen 6" title="Decorativo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Marcador de posición de imagen 6" title="Decorativo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imagen 6" title="Decorativo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450030"/>
            <a:ext cx="2578099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0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612562" y="1959892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6" title="Decorativo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315" y="1497808"/>
            <a:ext cx="3129335" cy="536019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Marcador de posición de imagen 6" title="Decorativo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6714" y="-20671"/>
            <a:ext cx="3129336" cy="53970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446" y="2718684"/>
            <a:ext cx="3415560" cy="2508588"/>
          </a:xfrm>
        </p:spPr>
        <p:txBody>
          <a:bodyPr lIns="0" rtlCol="0" anchor="b">
            <a:normAutofit/>
          </a:bodyPr>
          <a:lstStyle>
            <a:lvl1pPr algn="l">
              <a:defRPr sz="4000"/>
            </a:lvl1pPr>
          </a:lstStyle>
          <a:p>
            <a:pPr rtl="0"/>
            <a:r>
              <a:rPr lang="es-MX" noProof="0" dirty="0"/>
              <a:t>Haz clic para agregar </a:t>
            </a:r>
            <a:br>
              <a:rPr lang="es-MX" noProof="0" dirty="0"/>
            </a:br>
            <a:r>
              <a:rPr lang="es-MX" noProof="0" dirty="0"/>
              <a:t>Título de diapositiva aquí</a:t>
            </a:r>
          </a:p>
        </p:txBody>
      </p:sp>
      <p:sp>
        <p:nvSpPr>
          <p:cNvPr id="10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8555848" y="4281994"/>
            <a:ext cx="0" cy="2188805"/>
          </a:xfrm>
          <a:prstGeom prst="line">
            <a:avLst/>
          </a:prstGeom>
          <a:ln w="76200">
            <a:solidFill>
              <a:schemeClr val="accent4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0967618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4" title="Decorativo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25" y="1260389"/>
            <a:ext cx="2816352" cy="317381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4" name="Marcador de posición de imagen 4" title="Decorativo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94701" y="0"/>
            <a:ext cx="2817564" cy="3175686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5" name="Marcador de posición de imagen 4" title="Decorativo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361" y="4586414"/>
            <a:ext cx="579890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6" name="Marcador de posición de imagen 4" title="Decorativo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9737" y="4586414"/>
            <a:ext cx="2817564" cy="227158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7" name="Marcador de posición de imagen 4" title="Decorativo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7889" y="2030436"/>
            <a:ext cx="2817564" cy="240376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Marcador de posición de imagen 4" title="Decorativo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1076" y="0"/>
            <a:ext cx="2817564" cy="4434205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2" name="Rectángulo 1" title="Decorativo"/>
          <p:cNvSpPr/>
          <p:nvPr userDrawn="1"/>
        </p:nvSpPr>
        <p:spPr>
          <a:xfrm>
            <a:off x="213361" y="0"/>
            <a:ext cx="2815716" cy="1099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9" name="Rectángulo 8" title="Decorativo"/>
          <p:cNvSpPr/>
          <p:nvPr userDrawn="1"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0" name="Rectángulo 9" title="Decorativo"/>
          <p:cNvSpPr/>
          <p:nvPr userDrawn="1"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  <p:sp>
        <p:nvSpPr>
          <p:cNvPr id="11" name="Rectángulo 10" title="Decorativo"/>
          <p:cNvSpPr/>
          <p:nvPr userDrawn="1"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 con imag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5399" y="3107447"/>
            <a:ext cx="7252505" cy="891250"/>
          </a:xfrm>
        </p:spPr>
        <p:txBody>
          <a:bodyPr rtlCol="0" anchor="t">
            <a:noAutofit/>
          </a:bodyPr>
          <a:lstStyle>
            <a:lvl1pPr algn="ct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13" name="Marcador de posición de texto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65400" y="4195470"/>
            <a:ext cx="7252504" cy="338549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5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6096000" y="2924870"/>
            <a:ext cx="0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  <p:sp>
        <p:nvSpPr>
          <p:cNvPr id="7" name="Rectángulo 6" title="Decorativo"/>
          <p:cNvSpPr/>
          <p:nvPr userDrawn="1"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>
            <a:solidFill>
              <a:schemeClr val="accent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100289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a de diapositiva con imag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9" name="Marcador de posición de texto 12" title="Decorativo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1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6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sor de diapositivas con imag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posición de imagen 4" title="Decorativo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3712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es-ES" noProof="0"/>
              <a:t>Haga clic en el icono para agregar una imagen</a:t>
            </a:r>
            <a:endParaRPr lang="es-MX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73179"/>
            <a:ext cx="6826342" cy="2188805"/>
          </a:xfrm>
        </p:spPr>
        <p:txBody>
          <a:bodyPr rIns="457200" rtlCol="0" anchor="ctr">
            <a:noAutofit/>
          </a:bodyPr>
          <a:lstStyle>
            <a:lvl1pPr algn="r"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MX" noProof="0" dirty="0"/>
              <a:t>HAZ CLIC PARA AGREGAR UN TÍTULO</a:t>
            </a:r>
          </a:p>
        </p:txBody>
      </p:sp>
      <p:sp>
        <p:nvSpPr>
          <p:cNvPr id="9" name="Marcador de posición de texto 12" title="Decorativo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4542" y="3665204"/>
            <a:ext cx="4527458" cy="2196780"/>
          </a:xfrm>
          <a:solidFill>
            <a:schemeClr val="accent2"/>
          </a:solidFill>
        </p:spPr>
        <p:txBody>
          <a:bodyPr lIns="274320" tIns="182880" rIns="182880" bIns="182880" rtlCol="0" anchor="ctr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es-MX" noProof="0" dirty="0"/>
              <a:t>EL SUBTÍTULO VA AQUÍ</a:t>
            </a:r>
          </a:p>
        </p:txBody>
      </p:sp>
      <p:sp>
        <p:nvSpPr>
          <p:cNvPr id="6" name="Forma 62" title="Decorativo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flipV="1">
            <a:off x="7664541" y="3673179"/>
            <a:ext cx="1" cy="2188805"/>
          </a:xfrm>
          <a:prstGeom prst="line">
            <a:avLst/>
          </a:prstGeom>
          <a:ln w="76200">
            <a:solidFill>
              <a:schemeClr val="accent2">
                <a:lumMod val="75000"/>
                <a:lumOff val="25000"/>
              </a:schemeClr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s-MX" sz="1500" noProof="0" dirty="0"/>
          </a:p>
        </p:txBody>
      </p:sp>
    </p:spTree>
    <p:extLst>
      <p:ext uri="{BB962C8B-B14F-4D97-AF65-F5344CB8AC3E}">
        <p14:creationId xmlns:p14="http://schemas.microsoft.com/office/powerpoint/2010/main" val="11420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MX" noProof="0" dirty="0"/>
              <a:t>Haz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MX" noProof="0" dirty="0"/>
              <a:t>Haz clic para modificar los estilos de texto del patrón</a:t>
            </a:r>
          </a:p>
          <a:p>
            <a:pPr lvl="1" rtl="0"/>
            <a:r>
              <a:rPr lang="es-MX" noProof="0" dirty="0"/>
              <a:t>Segundo nivel</a:t>
            </a:r>
          </a:p>
          <a:p>
            <a:pPr lvl="2" rtl="0"/>
            <a:r>
              <a:rPr lang="es-MX" noProof="0" dirty="0"/>
              <a:t>Tercer nivel</a:t>
            </a:r>
          </a:p>
          <a:p>
            <a:pPr lvl="3" rtl="0"/>
            <a:r>
              <a:rPr lang="es-MX" noProof="0" dirty="0"/>
              <a:t>Cuarto nivel</a:t>
            </a:r>
          </a:p>
          <a:p>
            <a:pPr lvl="4" rtl="0"/>
            <a:r>
              <a:rPr lang="es-MX" noProof="0" dirty="0"/>
              <a:t>Quinto nivel</a:t>
            </a:r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MX" noProof="0" dirty="0"/>
          </a:p>
        </p:txBody>
      </p:sp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6" r:id="rId2"/>
    <p:sldLayoutId id="2147483689" r:id="rId3"/>
    <p:sldLayoutId id="2147483735" r:id="rId4"/>
    <p:sldLayoutId id="2147483684" r:id="rId5"/>
    <p:sldLayoutId id="2147483752" r:id="rId6"/>
    <p:sldLayoutId id="2147483737" r:id="rId7"/>
    <p:sldLayoutId id="2147483651" r:id="rId8"/>
    <p:sldLayoutId id="2147483738" r:id="rId9"/>
    <p:sldLayoutId id="2147483685" r:id="rId10"/>
    <p:sldLayoutId id="2147483674" r:id="rId11"/>
    <p:sldLayoutId id="2147483690" r:id="rId12"/>
    <p:sldLayoutId id="2147483694" r:id="rId13"/>
    <p:sldLayoutId id="2147483748" r:id="rId14"/>
    <p:sldLayoutId id="2147483693" r:id="rId15"/>
    <p:sldLayoutId id="2147483686" r:id="rId16"/>
    <p:sldLayoutId id="2147483703" r:id="rId17"/>
    <p:sldLayoutId id="2147483709" r:id="rId18"/>
    <p:sldLayoutId id="2147483710" r:id="rId19"/>
    <p:sldLayoutId id="2147483711" r:id="rId20"/>
    <p:sldLayoutId id="2147483712" r:id="rId21"/>
    <p:sldLayoutId id="2147483749" r:id="rId22"/>
    <p:sldLayoutId id="2147483751" r:id="rId23"/>
    <p:sldLayoutId id="2147483704" r:id="rId24"/>
    <p:sldLayoutId id="2147483702" r:id="rId25"/>
    <p:sldLayoutId id="2147483713" r:id="rId26"/>
    <p:sldLayoutId id="2147483714" r:id="rId27"/>
    <p:sldLayoutId id="2147483715" r:id="rId28"/>
    <p:sldLayoutId id="2147483695" r:id="rId29"/>
    <p:sldLayoutId id="2147483730" r:id="rId30"/>
    <p:sldLayoutId id="2147483698" r:id="rId31"/>
    <p:sldLayoutId id="2147483731" r:id="rId32"/>
    <p:sldLayoutId id="2147483699" r:id="rId33"/>
    <p:sldLayoutId id="2147483732" r:id="rId34"/>
    <p:sldLayoutId id="2147483739" r:id="rId35"/>
    <p:sldLayoutId id="2147483740" r:id="rId36"/>
    <p:sldLayoutId id="2147483700" r:id="rId37"/>
    <p:sldLayoutId id="2147483741" r:id="rId38"/>
    <p:sldLayoutId id="2147483742" r:id="rId39"/>
    <p:sldLayoutId id="2147483696" r:id="rId40"/>
    <p:sldLayoutId id="2147483743" r:id="rId41"/>
    <p:sldLayoutId id="2147483744" r:id="rId42"/>
    <p:sldLayoutId id="2147483745" r:id="rId43"/>
    <p:sldLayoutId id="2147483705" r:id="rId44"/>
    <p:sldLayoutId id="2147483746" r:id="rId45"/>
    <p:sldLayoutId id="2147483687" r:id="rId46"/>
    <p:sldLayoutId id="2147483719" r:id="rId47"/>
    <p:sldLayoutId id="2147483720" r:id="rId48"/>
    <p:sldLayoutId id="2147483718" r:id="rId49"/>
    <p:sldLayoutId id="2147483721" r:id="rId50"/>
    <p:sldLayoutId id="2147483716" r:id="rId51"/>
    <p:sldLayoutId id="2147483722" r:id="rId52"/>
    <p:sldLayoutId id="2147483723" r:id="rId53"/>
    <p:sldLayoutId id="2147483753" r:id="rId54"/>
    <p:sldLayoutId id="2147483754" r:id="rId55"/>
    <p:sldLayoutId id="2147483755" r:id="rId56"/>
    <p:sldLayoutId id="2147483756" r:id="rId57"/>
    <p:sldLayoutId id="2147483725" r:id="rId58"/>
    <p:sldLayoutId id="2147483726" r:id="rId59"/>
    <p:sldLayoutId id="2147483675" r:id="rId60"/>
    <p:sldLayoutId id="2147483677" r:id="rId61"/>
    <p:sldLayoutId id="2147483729" r:id="rId62"/>
    <p:sldLayoutId id="2147483747" r:id="rId63"/>
    <p:sldLayoutId id="2147483728" r:id="rId6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6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23991-6F5F-45D3-883F-8179BE103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37721"/>
            <a:ext cx="9575801" cy="891250"/>
          </a:xfrm>
          <a:prstGeom prst="rect">
            <a:avLst/>
          </a:prstGeom>
        </p:spPr>
        <p:txBody>
          <a:bodyPr rtlCol="0" anchor="t">
            <a:normAutofit/>
          </a:bodyPr>
          <a:lstStyle/>
          <a:p>
            <a:pPr rtl="0"/>
            <a:r>
              <a:rPr lang="es-MX" dirty="0"/>
              <a:t>Contabilidad para no contadores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7555E40E-3256-4272-A29D-F2438D5C13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6125744"/>
            <a:ext cx="9575800" cy="33854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rtl="0"/>
            <a:r>
              <a:rPr lang="es-MX" dirty="0"/>
              <a:t>MODULO 2</a:t>
            </a:r>
          </a:p>
        </p:txBody>
      </p:sp>
      <p:pic>
        <p:nvPicPr>
          <p:cNvPr id="4" name="Marcador de posición de imagen 35">
            <a:extLst>
              <a:ext uri="{FF2B5EF4-FFF2-40B4-BE49-F238E27FC236}">
                <a16:creationId xmlns:a16="http://schemas.microsoft.com/office/drawing/2014/main" id="{D70F4642-1C10-F823-DF15-741A146EE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3085" y="555187"/>
            <a:ext cx="9425829" cy="36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2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0DD0D-FEC5-5D36-2E12-0DED01336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A4EC103D-56B9-6A02-9ACD-313AAE361029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5F7E240E-628F-0DCB-BBCC-DB200E74E5C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 descr="Diagrama&#10;&#10;El contenido generado por IA puede ser incorrecto.">
            <a:extLst>
              <a:ext uri="{FF2B5EF4-FFF2-40B4-BE49-F238E27FC236}">
                <a16:creationId xmlns:a16="http://schemas.microsoft.com/office/drawing/2014/main" id="{EA9AE117-D987-EB0D-E929-A1935F19A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484" y="1022555"/>
            <a:ext cx="5513032" cy="5513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7847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B026F-6C30-9325-2CB1-F35713D32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87CFA0F-BEFC-3A4F-AB2B-1A0814B8063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2E89070B-0239-5F91-FC49-C5FD84D79B42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a) Objetivo del Marco Conceptual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17022FE8-5F66-03BF-F1EC-8353FE151C98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6709E2D-509A-E2B9-2975-388EB6E1A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6" y="1386348"/>
            <a:ext cx="11286716" cy="279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76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F6E5E-1D01-1DB7-815D-123656B9C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B719D230-FDC3-3CC8-EF9C-87BBDF6F5ABC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841152B1-3A28-C0B7-4A5A-337A850A52E8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8" name="Marcador de posición de texto 35">
            <a:extLst>
              <a:ext uri="{FF2B5EF4-FFF2-40B4-BE49-F238E27FC236}">
                <a16:creationId xmlns:a16="http://schemas.microsoft.com/office/drawing/2014/main" id="{4162AD8B-061E-6A05-2EED-2CF57C253CBE}"/>
              </a:ext>
            </a:extLst>
          </p:cNvPr>
          <p:cNvSpPr txBox="1">
            <a:spLocks/>
          </p:cNvSpPr>
          <p:nvPr/>
        </p:nvSpPr>
        <p:spPr>
          <a:xfrm>
            <a:off x="521465" y="10361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b) ¿Qué es el Marco Conceptual de la Contabilidad?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058CECA-ED49-02D5-E611-BDBDE3DA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9" y="1417621"/>
            <a:ext cx="11326762" cy="35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31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F2218-A21E-3655-0D01-A57561F14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C2C3B36-525E-3BE1-8992-9EA89207C95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BD50312C-C35C-BD5B-29EF-C6DDFFE03D82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c) ¿Para qué sirve el Marco Conceptual de la Contabilidad?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A6A2E4DB-AEA6-1AA5-8725-0A96BA9775D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8313FB-ADFF-E6A4-F7DB-5E9910513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7" y="1455868"/>
            <a:ext cx="11306380" cy="37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6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1200-840B-E880-5DD5-AD340B5D7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3FA54E7-7CAC-B818-A8C7-ED348639DB98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DEAAE6F9-3A55-5E17-5FEF-6668EF549AB7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d) Resultados obtenidos con su aplicación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7B19A41A-AFDD-6AF7-61D6-4B459B2D7596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90971D-E57D-010E-20F8-A54B99CE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7" y="1559476"/>
            <a:ext cx="11149064" cy="353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40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78DBC-EFF3-1DDA-D72E-66EF78147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4826C6D-0416-5832-5B6E-69ABE1E3280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20EDC33E-C130-42DC-7EA3-3B9509944735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CBB39B-6CFA-2567-8E3B-E5252126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2" y="1915458"/>
            <a:ext cx="11061290" cy="3556193"/>
          </a:xfrm>
          <a:prstGeom prst="rect">
            <a:avLst/>
          </a:prstGeom>
        </p:spPr>
      </p:pic>
      <p:sp>
        <p:nvSpPr>
          <p:cNvPr id="8" name="Marcador de posición de texto 35">
            <a:extLst>
              <a:ext uri="{FF2B5EF4-FFF2-40B4-BE49-F238E27FC236}">
                <a16:creationId xmlns:a16="http://schemas.microsoft.com/office/drawing/2014/main" id="{E8693D84-AE9F-EC0A-07F2-05EB8EDBFE15}"/>
              </a:ext>
            </a:extLst>
          </p:cNvPr>
          <p:cNvSpPr txBox="1">
            <a:spLocks/>
          </p:cNvSpPr>
          <p:nvPr/>
        </p:nvSpPr>
        <p:spPr>
          <a:xfrm>
            <a:off x="610316" y="1386348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799386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F05E-BA90-9C9E-250C-9310EC370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99740D6-1E89-BBA2-B537-A2B4F6F5ED3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196E22DB-7ACA-204C-9C0D-59A5A03F4EE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68A1157-5BD2-62CB-DB69-B24796C0B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6" y="1452551"/>
            <a:ext cx="11267052" cy="5172679"/>
          </a:xfrm>
          <a:prstGeom prst="rect">
            <a:avLst/>
          </a:prstGeom>
        </p:spPr>
      </p:pic>
      <p:sp>
        <p:nvSpPr>
          <p:cNvPr id="9" name="Marcador de posición de texto 35">
            <a:extLst>
              <a:ext uri="{FF2B5EF4-FFF2-40B4-BE49-F238E27FC236}">
                <a16:creationId xmlns:a16="http://schemas.microsoft.com/office/drawing/2014/main" id="{DCD1FB9D-4607-40FA-5584-A7087F386366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1191421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D27BC-29A2-EA6A-C695-3C317D790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5FB1F72-BA3B-CF8B-9DCE-1F4CC6A1178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C2721047-5DEB-5905-ABA6-9444D725F7E1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D7D5A4-7615-815E-9DE4-857C60695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0" y="1641241"/>
            <a:ext cx="11149064" cy="4405598"/>
          </a:xfrm>
          <a:prstGeom prst="rect">
            <a:avLst/>
          </a:prstGeom>
        </p:spPr>
      </p:pic>
      <p:sp>
        <p:nvSpPr>
          <p:cNvPr id="5" name="Marcador de posición de texto 35">
            <a:extLst>
              <a:ext uri="{FF2B5EF4-FFF2-40B4-BE49-F238E27FC236}">
                <a16:creationId xmlns:a16="http://schemas.microsoft.com/office/drawing/2014/main" id="{18B3D9D3-923F-2F33-4FAE-E990212C9B1F}"/>
              </a:ext>
            </a:extLst>
          </p:cNvPr>
          <p:cNvSpPr txBox="1">
            <a:spLocks/>
          </p:cNvSpPr>
          <p:nvPr/>
        </p:nvSpPr>
        <p:spPr>
          <a:xfrm>
            <a:off x="610316" y="1386348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921555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C2E6B-2489-9C39-F59F-085C122DD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CC98DC6-228A-F4A5-D677-9217FB3DF13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19973C33-BA4A-B412-2687-ACE5D1BEB7D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7F406D9-C16F-BDF8-B5F2-99292ADF0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8" y="1585655"/>
            <a:ext cx="11454581" cy="4025631"/>
          </a:xfrm>
          <a:prstGeom prst="rect">
            <a:avLst/>
          </a:prstGeom>
        </p:spPr>
      </p:pic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85B0E7D-DE62-1BA3-7DB0-1EB231F6DBFD}"/>
              </a:ext>
            </a:extLst>
          </p:cNvPr>
          <p:cNvSpPr txBox="1">
            <a:spLocks/>
          </p:cNvSpPr>
          <p:nvPr/>
        </p:nvSpPr>
        <p:spPr>
          <a:xfrm>
            <a:off x="610316" y="1246714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2043731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E212-5E07-7718-A7DC-EAB9667B0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D4307DA4-31C6-E2DF-7CF7-80CB9D330E9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E2C911C8-B9C6-0E51-FD93-443AB09F9E1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A0E96B-415B-0F39-36DD-F97DF5A53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84" y="1800387"/>
            <a:ext cx="10982632" cy="3430373"/>
          </a:xfrm>
          <a:prstGeom prst="rect">
            <a:avLst/>
          </a:prstGeom>
        </p:spPr>
      </p:pic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7EBEA58-9ABF-0A68-A287-63480A14D09D}"/>
              </a:ext>
            </a:extLst>
          </p:cNvPr>
          <p:cNvSpPr txBox="1">
            <a:spLocks/>
          </p:cNvSpPr>
          <p:nvPr/>
        </p:nvSpPr>
        <p:spPr>
          <a:xfrm>
            <a:off x="610316" y="1386348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</p:spTree>
    <p:extLst>
      <p:ext uri="{BB962C8B-B14F-4D97-AF65-F5344CB8AC3E}">
        <p14:creationId xmlns:p14="http://schemas.microsoft.com/office/powerpoint/2010/main" val="3507215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>
            <a:extLst>
              <a:ext uri="{FF2B5EF4-FFF2-40B4-BE49-F238E27FC236}">
                <a16:creationId xmlns:a16="http://schemas.microsoft.com/office/drawing/2014/main" id="{B11BAC48-F4C4-46FB-96DC-423C381A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16" y="409750"/>
            <a:ext cx="7658613" cy="612805"/>
          </a:xfrm>
        </p:spPr>
        <p:txBody>
          <a:bodyPr rtlCol="0"/>
          <a:lstStyle/>
          <a:p>
            <a:pPr rtl="0"/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99793D3-96BA-FF2C-65B1-4E0F95F49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22" y="1272642"/>
            <a:ext cx="10840787" cy="32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15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44B20-FD7E-E17C-8384-C8FE9EA3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B4C91791-A2D1-F1C7-52BE-6C178B41855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6DCE01C5-D80A-AF71-B5ED-76584F1B40C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0E088EE-FDCC-AF33-98E0-1F48611D0B18}"/>
              </a:ext>
            </a:extLst>
          </p:cNvPr>
          <p:cNvSpPr txBox="1">
            <a:spLocks/>
          </p:cNvSpPr>
          <p:nvPr/>
        </p:nvSpPr>
        <p:spPr>
          <a:xfrm>
            <a:off x="610316" y="121428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5744CB-57B3-26AE-9DFD-62ADEC0B7E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66" y="1578076"/>
            <a:ext cx="10383699" cy="43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537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9872B-886C-F597-2732-C79B82BBA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D9F87FA-FBE3-875E-B989-709268B2991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71579B2B-9400-A088-BBFE-BCD4C95E9B2D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F8ACB83-E76A-C07E-F6BE-88246C3ACBBB}"/>
              </a:ext>
            </a:extLst>
          </p:cNvPr>
          <p:cNvSpPr txBox="1">
            <a:spLocks/>
          </p:cNvSpPr>
          <p:nvPr/>
        </p:nvSpPr>
        <p:spPr>
          <a:xfrm>
            <a:off x="610316" y="121428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5D85703-48F5-BBA7-25E4-4DCAF14AB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30" y="1495682"/>
            <a:ext cx="10364646" cy="512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69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0F3C5-D649-B89C-0CE7-E333AA53F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DBE32EAD-C5B4-1C42-F708-B1017C25397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4ABD1A26-B5F9-1F3D-C792-B677FC0F36F8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E2439DE-F4DC-F0CD-FEFD-1E2AB4AA0871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C286927-6D91-20CA-6D99-DD6F2833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9" y="1568244"/>
            <a:ext cx="11149065" cy="42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53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D08AE-9D5C-E7D6-6111-AD1D3F1AB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B2EA73B-027D-9F65-A78D-77F7753BEB1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A9D2F464-4781-5028-58BD-38E4671B6DE9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59DAF91-AED7-E7E6-88FC-A494B64A4E57}"/>
              </a:ext>
            </a:extLst>
          </p:cNvPr>
          <p:cNvSpPr txBox="1">
            <a:spLocks/>
          </p:cNvSpPr>
          <p:nvPr/>
        </p:nvSpPr>
        <p:spPr>
          <a:xfrm>
            <a:off x="610316" y="124337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2B71E0-E028-97AA-CDAB-C1C3AD10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71" y="1942281"/>
            <a:ext cx="10488489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80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EA740-A963-8514-8D18-F8CEB3B01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1ED54962-745F-750C-F950-9CA2D9CD717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7E5C183A-F210-10F5-1145-0C763395B90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99C0143-5559-5C3D-ED40-8EC11483B62A}"/>
              </a:ext>
            </a:extLst>
          </p:cNvPr>
          <p:cNvSpPr txBox="1">
            <a:spLocks/>
          </p:cNvSpPr>
          <p:nvPr/>
        </p:nvSpPr>
        <p:spPr>
          <a:xfrm>
            <a:off x="610316" y="124337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97C276-AFE4-8235-3856-2FE64500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9" y="2061971"/>
            <a:ext cx="10345594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1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A53B6-66EA-668A-1C0B-82EFD7154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20C14BE-8357-5D15-BD48-97C20E4CC2B4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697BAFD0-F887-71ED-043F-3B19E7552A8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7B34D2D-F6B7-1B49-CB7F-7692B1112075}"/>
              </a:ext>
            </a:extLst>
          </p:cNvPr>
          <p:cNvSpPr txBox="1">
            <a:spLocks/>
          </p:cNvSpPr>
          <p:nvPr/>
        </p:nvSpPr>
        <p:spPr>
          <a:xfrm>
            <a:off x="610316" y="122903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0BAD9D2-960D-A2CF-8653-9A4796C92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72" y="1689964"/>
            <a:ext cx="10307488" cy="37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85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A489C-A110-E6C0-3178-B803DDA07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A9DA729-E509-B7E5-F97F-4495F52E3B2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A904B83F-6774-1B55-DA16-C362BF08C0D2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47B5CECB-8843-A0C7-228B-4C5564C208DB}"/>
              </a:ext>
            </a:extLst>
          </p:cNvPr>
          <p:cNvSpPr txBox="1">
            <a:spLocks/>
          </p:cNvSpPr>
          <p:nvPr/>
        </p:nvSpPr>
        <p:spPr>
          <a:xfrm>
            <a:off x="610316" y="122903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8E2BC85-C738-4A55-3550-09001AE7E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13" y="1799304"/>
            <a:ext cx="10374173" cy="388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1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7F9C5-B6D8-A1D7-C6AB-F45E31A1D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B660167-0375-FB62-F83C-AC65C58EF7C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B2222BFB-A5F4-4667-C9A4-3D332F45FE15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4DF1746-E835-E911-1D83-CD39CD6A4750}"/>
              </a:ext>
            </a:extLst>
          </p:cNvPr>
          <p:cNvSpPr txBox="1">
            <a:spLocks/>
          </p:cNvSpPr>
          <p:nvPr/>
        </p:nvSpPr>
        <p:spPr>
          <a:xfrm>
            <a:off x="610316" y="122903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2FD06B-677F-BA9D-6343-D8E8BB427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093" y="1799304"/>
            <a:ext cx="10307488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83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818B1-2424-84FD-5F6B-A15BD3ED5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7B920C7-6572-F9C1-EDCD-BF8299800FD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E3D421A5-8B75-AC3A-25EF-B617AB48EABE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C7A145A4-80E7-A48F-2D76-7E36ADA1044B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E959AC1-9F6D-C562-6B13-3C938B2F6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124" y="1673623"/>
            <a:ext cx="10221751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16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9ACA6-B81C-CDE6-5352-0954021C1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235516FB-EA4B-E6D1-269A-CADB5B000DF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9BCF76A5-3FE0-5C8C-2FEC-4417D5499CA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42DDE08B-E7EF-5D4A-39C8-7566BAB8B7A7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Contabilidad Financiera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396D7B-A509-4967-FBBB-5D6900A0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1902908"/>
            <a:ext cx="10240804" cy="354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21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6F7EE1AA-A7A7-F708-10DF-CFBF5A752AE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15DB6687-CACA-4463-2519-0D5BCC86CEA9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7275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b="1" dirty="0"/>
              <a:t>Los principios fundamentales de la contabilidad son normas que guían el registro y presentación de información financiera, asegurando que sea clara, consistente y confiable. Aquí tienes un detalle de los más importantes: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61747EF1-0C87-ACD5-517D-C77CF2D1D335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132B72B-A7E3-3A10-8D3B-C8C0CAEA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7" y="1635360"/>
            <a:ext cx="11149064" cy="48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6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E442C-F1A8-3127-ABE7-33A35B024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19BA4E4-220D-0FAE-464C-F0962D29C40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86486344-1D4E-681C-2DD2-B1BB7C8E40A4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3D109B5-838B-1BFF-B5BD-53951B2A5ECF}"/>
              </a:ext>
            </a:extLst>
          </p:cNvPr>
          <p:cNvSpPr txBox="1">
            <a:spLocks/>
          </p:cNvSpPr>
          <p:nvPr/>
        </p:nvSpPr>
        <p:spPr>
          <a:xfrm>
            <a:off x="610316" y="1386348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Diferencias entre la contabilidad administrativa y la contabilidad financiera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A0DA5CB-2CA2-DDC8-B21B-590CC09DD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7" y="1711368"/>
            <a:ext cx="11149064" cy="485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73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D818D-9F6F-8D31-0A36-5ECF3223F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72048EA-F3AF-19EE-0455-5844B0FDAD9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B600B1CF-D168-E7FA-1F47-70DEEF029E65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6168F359-23B0-48C2-F955-EB4A33D866A1}"/>
              </a:ext>
            </a:extLst>
          </p:cNvPr>
          <p:cNvSpPr txBox="1">
            <a:spLocks/>
          </p:cNvSpPr>
          <p:nvPr/>
        </p:nvSpPr>
        <p:spPr>
          <a:xfrm>
            <a:off x="610316" y="1386348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Diferencias entre la contabilidad administrativa y la contabilidad financiera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92597B-DCA1-736B-C46B-C4850F617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9" y="1750141"/>
            <a:ext cx="11002297" cy="275310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8EEA628-9993-2B4F-A2E8-6AC9E0672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78" y="2398949"/>
            <a:ext cx="11110737" cy="402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0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8DB35-4788-6215-23DE-954DE461F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52C254AC-C66A-F456-DA6E-6FA7214043D9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C3F62155-D6E1-BF5D-A718-15345FCF6DB2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5C245CC-F122-5BEA-5535-AE6E5188BF7A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316F9C-D6AE-FBCB-CB38-D419522E6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82" y="2004813"/>
            <a:ext cx="10469436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22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96AA-25E2-4C08-A34B-F40108AE6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A61554B-F791-6D72-16E9-BBD8B0E9D32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22BFFC91-E4EA-E07C-6BF2-A60C2D8C1BED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04B84FA-F6C2-57F1-6B2D-182E0E520BDF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AEDECB4-B83F-72D2-E3A2-8C7AC03C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7" y="2519235"/>
            <a:ext cx="10364646" cy="18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80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565F2-CC5D-F79F-BDD5-F66C4CEA8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54430ADE-6BC4-D883-CA5D-68CC7E59F614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3.-Diferencias entre contabilidad administrativa y financiera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CF61EDFB-A9A1-78CD-399C-54F1C9C8E913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62F2BCD6-B388-E16C-B13D-31118F687846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32EA34-A4AC-7F82-8835-26AF7DA7A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90" y="1750140"/>
            <a:ext cx="10345594" cy="42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19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BB21B-4506-F5C3-3702-4EC1410A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6F4B806-140E-C312-FD62-53D87A9DFF3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0EF7BF53-3580-0E4E-8E92-0A6C1002770A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1B1078D-D2BF-C593-4697-A2B4A9982746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69573-E2A9-595E-B290-94F18005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766" y="2395393"/>
            <a:ext cx="10383699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D9C22-CEC5-E3E9-6139-390EC1BA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A13531C-F1D5-CBA5-76C5-4092BD1BB93A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0C47970B-3523-32A1-5904-54CABD37989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FDF6FC5-9DD4-02B0-12A5-76360E1B25AE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A040626-CFF4-9721-4661-36D13B450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8" y="2419209"/>
            <a:ext cx="10450383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452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9EED-6F2B-BB00-140C-D40DBF1D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38AB128-B29D-1A2E-53F7-D7245E7F188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6FB0DDBB-701A-7453-1433-CBAC8BAD8AD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ADA4EF06-5FB3-76AD-BDC4-47906FD0E9F3}"/>
              </a:ext>
            </a:extLst>
          </p:cNvPr>
          <p:cNvSpPr txBox="1">
            <a:spLocks/>
          </p:cNvSpPr>
          <p:nvPr/>
        </p:nvSpPr>
        <p:spPr>
          <a:xfrm>
            <a:off x="610316" y="105545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ADA7B9-4268-B251-4A86-5F92E870C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19" y="2695472"/>
            <a:ext cx="10478962" cy="146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74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EE496-A0A4-93B0-7A58-2A536542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9F453D5-87F6-6205-DA18-3619C392B4A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E4BCF479-0382-F732-110B-6D67DA53302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27CE837-0A7E-29F6-D90D-12A444FB04CE}"/>
              </a:ext>
            </a:extLst>
          </p:cNvPr>
          <p:cNvSpPr txBox="1">
            <a:spLocks/>
          </p:cNvSpPr>
          <p:nvPr/>
        </p:nvSpPr>
        <p:spPr>
          <a:xfrm>
            <a:off x="610316" y="105545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F01E29-9BED-A3E8-9536-13D07E7C6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8" y="1578576"/>
            <a:ext cx="10498015" cy="38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78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168B9-0727-5217-199A-4D4FD205A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0C5D414-0FBD-BEB2-1277-859E485B8DE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B08D9195-337D-305A-DB6F-C8FC2AC99A8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6953654-2071-BAD2-3AF1-E6F91470F852}"/>
              </a:ext>
            </a:extLst>
          </p:cNvPr>
          <p:cNvSpPr txBox="1">
            <a:spLocks/>
          </p:cNvSpPr>
          <p:nvPr/>
        </p:nvSpPr>
        <p:spPr>
          <a:xfrm>
            <a:off x="610316" y="106500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07E28E-0016-2B26-9358-45D36277A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55" y="2600209"/>
            <a:ext cx="10488489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88913-EEB7-43E5-1AB0-0B0007C6B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66731CF-80FD-57C2-3D46-9D329DF94AAC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678D59D5-47DC-0292-B5EC-ECC1EE6A060D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72758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1600" b="1" dirty="0"/>
              <a:t>Los principios fundamentales de la contabilidad son normas que guían el registro y presentación de información financiera, asegurando que sea clara, consistente y confiable. Aquí tienes un detalle de los más importantes: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1DFD429B-D81A-2E1C-F157-6CC94B43D92A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40FC747-3EC4-1DE3-2803-D7B8BEBC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7" y="1657516"/>
            <a:ext cx="11248104" cy="41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23418-A0DB-6D57-FC44-201CE4B4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E9D166C-DAD1-B085-7A3E-678D2944AA01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E9B34416-175D-C70C-0549-4F8DD32341A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71019E1-8B32-2CA9-FCF9-443FF6978257}"/>
              </a:ext>
            </a:extLst>
          </p:cNvPr>
          <p:cNvSpPr txBox="1">
            <a:spLocks/>
          </p:cNvSpPr>
          <p:nvPr/>
        </p:nvSpPr>
        <p:spPr>
          <a:xfrm>
            <a:off x="610316" y="106500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3B34445-EA3C-9F27-25BF-EEC7FA7E7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1690445"/>
            <a:ext cx="10440857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987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87B57-C7FC-9E1C-370B-D5CC1BADE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70D1EB7-13CF-40EE-C329-AC0FC0069CD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F9BBD5D8-F2CC-6A3E-88AA-F83F1B7837B1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A122D14-BB52-8F57-014C-62F50DFF56D5}"/>
              </a:ext>
            </a:extLst>
          </p:cNvPr>
          <p:cNvSpPr txBox="1">
            <a:spLocks/>
          </p:cNvSpPr>
          <p:nvPr/>
        </p:nvSpPr>
        <p:spPr>
          <a:xfrm>
            <a:off x="610316" y="107663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39C5D4-91EE-77D6-3010-F0BF56EA5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61" y="2785973"/>
            <a:ext cx="10412278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4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2AA48-95AB-0718-AEDF-405F3B159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54817500-3379-EAD1-D356-06BBE5825194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4.-Cuentas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2BA5717F-AC0B-27DA-215E-E3DBC2C7313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B15B117A-F053-10B1-5A03-5C07FC67257D}"/>
              </a:ext>
            </a:extLst>
          </p:cNvPr>
          <p:cNvSpPr txBox="1">
            <a:spLocks/>
          </p:cNvSpPr>
          <p:nvPr/>
        </p:nvSpPr>
        <p:spPr>
          <a:xfrm>
            <a:off x="610316" y="107663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Definición del. Activo, pasivo y capital contable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8503F8-6CE8-0C2D-45C3-3D427A85F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77" y="1857155"/>
            <a:ext cx="10402752" cy="31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755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53F19-E410-2ADF-665B-74FE9DA58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B50C3A3-0B0C-12AC-87F4-E83D7E695275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A05B1295-4748-FD54-B215-56E2CB2FF1BC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5FA4B61-0C55-354B-69E8-0C8454201698}"/>
              </a:ext>
            </a:extLst>
          </p:cNvPr>
          <p:cNvSpPr txBox="1">
            <a:spLocks/>
          </p:cNvSpPr>
          <p:nvPr/>
        </p:nvSpPr>
        <p:spPr>
          <a:xfrm>
            <a:off x="610316" y="115644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EE48066-8256-6844-C7F2-D6643CCFD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97" y="2652604"/>
            <a:ext cx="10459910" cy="15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90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C4C51-0464-5E19-4515-BCF362315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1DC9DC9-04FF-38D7-FF9F-9B952FD10E2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EB0A883C-3ADA-A99B-B829-89AF265F9D59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032A333-662C-272C-2B99-248F53E24A6E}"/>
              </a:ext>
            </a:extLst>
          </p:cNvPr>
          <p:cNvSpPr txBox="1">
            <a:spLocks/>
          </p:cNvSpPr>
          <p:nvPr/>
        </p:nvSpPr>
        <p:spPr>
          <a:xfrm>
            <a:off x="610316" y="115644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4C9A3C5-F8FA-6198-AE66-01C70F4F8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29" y="2029205"/>
            <a:ext cx="10326541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47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07ACE-D7B2-69B8-0EC9-D215EF25A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6D92F82-1E02-2DB8-6172-8C158E5B67B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709F0B8B-0527-EFEA-E1B3-2BA11B17141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797EBBD2-11FF-DBB1-D94F-FB70A146ACB7}"/>
              </a:ext>
            </a:extLst>
          </p:cNvPr>
          <p:cNvSpPr txBox="1">
            <a:spLocks/>
          </p:cNvSpPr>
          <p:nvPr/>
        </p:nvSpPr>
        <p:spPr>
          <a:xfrm>
            <a:off x="610316" y="115644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314830-D42D-8AF7-6BFD-482EC9AC6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0" y="2286890"/>
            <a:ext cx="10355120" cy="2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20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82FB2-0BAD-B15E-C782-60D255515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ED320D25-40BD-B02E-87A3-F2D06E8298DA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8E16A421-01E2-6C03-917E-66AA4D47780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565D0D0-EBEE-F038-1B4E-DA374F8F7121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87EB9A-823A-CEB7-9202-FB33D3B4E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03" y="2666893"/>
            <a:ext cx="10345594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24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F3801-9755-AB12-1CE3-47F5F9238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B1F1721-8887-263C-0617-951835D9AC2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DB3F2774-5500-2D41-4CAD-81646790C0D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4B099F61-66FA-801F-AC4B-0B6038AF00FD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8002A9-E211-1FEE-F091-19A2FC12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6" y="1981201"/>
            <a:ext cx="10307488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60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115F-2851-F8B0-7E58-D470DB1E1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A38FC21-674B-A509-9E77-151FAB9C93DA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5.-Ingresos y Egresos  de Activo, Pasivo, Capital Contable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C1AC2B81-8CA6-09AC-9E68-F9F20175A6AE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506E6DE-9901-FC98-762F-68B107C5881F}"/>
              </a:ext>
            </a:extLst>
          </p:cNvPr>
          <p:cNvSpPr txBox="1">
            <a:spLocks/>
          </p:cNvSpPr>
          <p:nvPr/>
        </p:nvSpPr>
        <p:spPr>
          <a:xfrm>
            <a:off x="610316" y="120445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Ingresos y Egresos, ¿que son?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C53912D-4861-DB0D-BA6A-361C50BBA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75" y="2352524"/>
            <a:ext cx="8756049" cy="25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33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0E92-C2AA-8123-F34C-E3E7CFFAB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2726F35F-490E-4639-9FA1-A75AE8A376F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6.-Ecuación básica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ADD3E83-C470-B94B-09AA-2287226F9ED1}"/>
              </a:ext>
            </a:extLst>
          </p:cNvPr>
          <p:cNvSpPr txBox="1">
            <a:spLocks/>
          </p:cNvSpPr>
          <p:nvPr/>
        </p:nvSpPr>
        <p:spPr>
          <a:xfrm>
            <a:off x="448083" y="103730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Ecuación básica de la contabilidad y su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EDF6AB-8AEA-9B91-5968-AB707E47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40" y="1822721"/>
            <a:ext cx="10355120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51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F6466-8BC2-7F2D-DBE7-4082A496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23A95F4A-7242-7998-0757-A5987B24ACE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77CF64B4-B037-A48D-0269-3D87F88E0E48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53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Elementos principales de la contabilidad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709026BC-B68E-A69C-0879-146A6A2548FE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41DF7E-DEF9-5870-85A4-8047C0681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55" y="1376516"/>
            <a:ext cx="11149065" cy="50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7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C3F73-A904-87F2-A19F-B949A5C73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2EA3F26-E994-B19C-A396-0A9D910ADD7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6.-Ecuación básica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BD9B69A6-3C6D-D2A6-9692-28FF85220AFB}"/>
              </a:ext>
            </a:extLst>
          </p:cNvPr>
          <p:cNvSpPr txBox="1">
            <a:spLocks/>
          </p:cNvSpPr>
          <p:nvPr/>
        </p:nvSpPr>
        <p:spPr>
          <a:xfrm>
            <a:off x="448083" y="103730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Ecuación básica de la contabilidad y su uso</a:t>
            </a:r>
          </a:p>
        </p:txBody>
      </p:sp>
      <p:pic>
        <p:nvPicPr>
          <p:cNvPr id="3" name="Imagen 2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5DC24F92-072E-6F4B-DEA2-1A1394282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197" y="1322438"/>
            <a:ext cx="5009606" cy="5292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294081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7861-1755-F0A8-0AB5-2DA52000E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0155D99-98FE-CD68-9A2F-5E210EDF6528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6.-Ecuación básica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4E5D6EE0-1D30-1077-6828-26CDCCDA5532}"/>
              </a:ext>
            </a:extLst>
          </p:cNvPr>
          <p:cNvSpPr txBox="1">
            <a:spLocks/>
          </p:cNvSpPr>
          <p:nvPr/>
        </p:nvSpPr>
        <p:spPr>
          <a:xfrm>
            <a:off x="448083" y="1037303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Ecuación básica de la contabilidad y su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F607A99-960B-D01B-1A7D-65B08FAA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" y="2490656"/>
            <a:ext cx="1043133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007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3CB86-F2DA-CB59-F1F5-DFD54AB1E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22D4E7E6-441E-3068-7ABF-1C5AC311D12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6.-Ecuación básica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94CB068-8E02-D64F-2B38-D80C6288AEEA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Ecuación básica de la contabilidad y su uso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8E083E6-9429-24B9-52E1-4D4CF730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1752366"/>
            <a:ext cx="10259857" cy="33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53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12415-73C9-E89E-D72E-6885FB5DC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D0649D5-026C-C204-2227-281AD0E9DE0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6.-Ecuación básica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EA38EC4-4A29-C9F0-5B8B-05A89FC75F2A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Ecuación básica de la contabilidad y su uso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D78ACB-3764-6C99-B404-E2CD1840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887" y="1685507"/>
            <a:ext cx="10212225" cy="37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291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1F746-E457-31C1-FE7A-206A86753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5EF43E1-4DC5-94B9-86E0-CC476F6C4E8B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C1C8652-0E58-C0FC-4B7A-A53AF73F78C8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A6A71F-C2E7-B9B7-0D9B-7849E2F7E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87" y="2201064"/>
            <a:ext cx="10393225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08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A3C04-7CD0-763D-02DA-42E0A68A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A54B86B7-E16B-10A4-848A-7A8757F00845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B76583A-7FF2-1830-55BE-7F0756D9BF9B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13DDAD9-B929-FF64-EC13-007DDC7C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268" y="1818965"/>
            <a:ext cx="9903464" cy="335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271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6922D-A87B-0301-65E8-7333FC42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6E514C14-E929-7219-6848-E5EE98AD67F1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78EAB23-0F7A-8A40-BCEC-0059BCA50343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BB3B7764-F925-FD3D-0395-AE5784EB00D4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entidad económica</a:t>
            </a:r>
          </a:p>
        </p:txBody>
      </p:sp>
      <p:pic>
        <p:nvPicPr>
          <p:cNvPr id="8" name="Imagen 7" descr="Imagen que contiene señal&#10;&#10;El contenido generado por IA puede ser incorrecto.">
            <a:extLst>
              <a:ext uri="{FF2B5EF4-FFF2-40B4-BE49-F238E27FC236}">
                <a16:creationId xmlns:a16="http://schemas.microsoft.com/office/drawing/2014/main" id="{ADAD0E4A-13EB-F351-BD07-D22CBBC0CF2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0245" y="108512"/>
            <a:ext cx="1562972" cy="1562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2CE801-2156-42BC-8EB5-B73FA968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98" y="2104840"/>
            <a:ext cx="10469436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345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84402-269E-1E6F-FB81-E5164A468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4376C4A-B6A6-03EB-DB28-8C18B2A807E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6413725-50DB-8F38-B868-462C22FFA037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2816F333-AF85-E21E-B675-4219A37FD590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entidad económica</a:t>
            </a:r>
          </a:p>
        </p:txBody>
      </p:sp>
      <p:pic>
        <p:nvPicPr>
          <p:cNvPr id="8" name="Imagen 7" descr="Imagen que contiene señal&#10;&#10;El contenido generado por IA puede ser incorrecto.">
            <a:extLst>
              <a:ext uri="{FF2B5EF4-FFF2-40B4-BE49-F238E27FC236}">
                <a16:creationId xmlns:a16="http://schemas.microsoft.com/office/drawing/2014/main" id="{C5ED5462-D3C2-7082-1268-6CB4BB6BEF2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0245" y="108512"/>
            <a:ext cx="1562972" cy="15629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B99B90-65C8-B81F-A683-2C06100C8D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19" y="1864455"/>
            <a:ext cx="10345594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230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DF230-8B0A-DE82-E1DF-ACC04CAB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D8C4CBE5-5C43-75DC-A0C4-B8BFC6627C7C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52F173C-CEFE-6A9E-DF83-FB15B5805549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81D26FFC-14FC-8DAE-853F-1598396BF319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negocio en marcha</a:t>
            </a:r>
          </a:p>
        </p:txBody>
      </p:sp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0B4954BA-17C7-D861-D7BF-46F4F30F5B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903" y="88486"/>
            <a:ext cx="1552781" cy="1552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588BE46-F2D1-58A7-29E3-F27BB81E8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66" y="2138182"/>
            <a:ext cx="10336067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93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6E794-5D24-86E5-B070-AFD53CBC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1F4C800-AA4E-2414-1680-3B2BEF72E47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AE5EC793-E3C0-4FC8-9582-9A70294C2EFF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7227DD19-5CCC-C068-37D1-D4BB62AC108B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negocio en marcha</a:t>
            </a:r>
          </a:p>
        </p:txBody>
      </p:sp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579B8E31-ADBD-B2EF-63F7-27CCBCCD8D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903" y="88486"/>
            <a:ext cx="1552781" cy="1552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AC765E-BC3B-B52C-6370-8FD2D2F93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19" y="2242972"/>
            <a:ext cx="10297962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04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83EB2-6A4B-8586-7F8B-0D820262E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6DC4254E-A26F-49C3-D890-0DA4E15B0E70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99E2E4E5-15C1-4E48-A5F6-915054E2AC0C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53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Elementos principales de la contabilidad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6C3F53CC-6CF8-CF7D-C318-62EDE086345D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EFE5D8-05EA-244A-D4A8-79402B8E5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15" y="1307691"/>
            <a:ext cx="11385039" cy="53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B75DB-0096-F855-D433-8E4349E16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A415DF1A-C470-B89F-160F-B7169183E850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89DF034-4A91-D275-30E3-8E576EA4B58B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8CD307C0-1325-CBEC-1660-91EE6A6FF71C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negocio en marcha</a:t>
            </a:r>
          </a:p>
        </p:txBody>
      </p:sp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2AF59EF1-F252-DCA3-06CB-1FD62F80EF6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28903" y="88486"/>
            <a:ext cx="1552781" cy="15527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0862F42-4834-5C92-DC8A-BD69B4C25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624" y="2000142"/>
            <a:ext cx="10040751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826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2397A-8847-BC0E-BD27-031BB60D0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EDD47561-0FA8-A1A1-357E-46BFC120E38B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6E5B30BA-3651-6443-B41B-1B425AE4FF53}"/>
              </a:ext>
            </a:extLst>
          </p:cNvPr>
          <p:cNvSpPr txBox="1">
            <a:spLocks/>
          </p:cNvSpPr>
          <p:nvPr/>
        </p:nvSpPr>
        <p:spPr>
          <a:xfrm>
            <a:off x="610315" y="85786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63FAB034-018A-EA99-D2C0-CE2B30183F3D}"/>
              </a:ext>
            </a:extLst>
          </p:cNvPr>
          <p:cNvSpPr txBox="1">
            <a:spLocks/>
          </p:cNvSpPr>
          <p:nvPr/>
        </p:nvSpPr>
        <p:spPr>
          <a:xfrm>
            <a:off x="610316" y="105328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Devengación contable</a:t>
            </a:r>
          </a:p>
        </p:txBody>
      </p:sp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DB44B944-8FCA-A288-86E3-9731714B77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355" y="216304"/>
            <a:ext cx="1110329" cy="1110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D8BB23-B060-6CA6-3B23-C816BBE27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19" y="1799997"/>
            <a:ext cx="10297962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10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17F51-0407-A393-6450-169E8F202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6177AF3-2C1E-2291-59A1-9EAEDB4DC354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0C358FBF-1D8C-E119-FE8B-3D7250533E76}"/>
              </a:ext>
            </a:extLst>
          </p:cNvPr>
          <p:cNvSpPr txBox="1">
            <a:spLocks/>
          </p:cNvSpPr>
          <p:nvPr/>
        </p:nvSpPr>
        <p:spPr>
          <a:xfrm>
            <a:off x="610315" y="857865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0F93DCFE-5C07-B12D-1F8A-CDDDB41E4301}"/>
              </a:ext>
            </a:extLst>
          </p:cNvPr>
          <p:cNvSpPr txBox="1">
            <a:spLocks/>
          </p:cNvSpPr>
          <p:nvPr/>
        </p:nvSpPr>
        <p:spPr>
          <a:xfrm>
            <a:off x="610316" y="105328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Devengación contable</a:t>
            </a:r>
          </a:p>
        </p:txBody>
      </p:sp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BF689BD0-085F-E964-31E2-878124027D9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71355" y="216304"/>
            <a:ext cx="1110329" cy="11103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C6701DB-2570-5320-E147-6FD605FBC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98" y="1470670"/>
            <a:ext cx="10421804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76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33F48-9896-EE0B-A1CD-EC5386716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DE2E92D-00CE-D1B0-10B7-7598BC77A76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8265AC3-DCB7-A815-6999-D718BB86BBFB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ED647EB0-50AD-D21A-1BF7-B9A19D95C112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Moneda común denominador</a:t>
            </a:r>
          </a:p>
        </p:txBody>
      </p:sp>
      <p:pic>
        <p:nvPicPr>
          <p:cNvPr id="9" name="Imagen 8" descr="Diagrama&#10;&#10;El contenido generado por IA puede ser incorrecto.">
            <a:extLst>
              <a:ext uri="{FF2B5EF4-FFF2-40B4-BE49-F238E27FC236}">
                <a16:creationId xmlns:a16="http://schemas.microsoft.com/office/drawing/2014/main" id="{B5A31EB9-D5D1-DDF3-51EC-C4DB687F4D8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509" y="200703"/>
            <a:ext cx="1360029" cy="1360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4D4BDE3-3B61-E080-44EE-0F1AC202E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19" y="1919607"/>
            <a:ext cx="10297962" cy="34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627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E185A-F4A6-FEDD-A10B-8036F39B8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A388E20-2B88-945F-FEBB-826456D1D97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3A4D424-9328-B820-568E-208668BDA9CD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334116B8-ED8A-6703-3CCB-759859CB6286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Moneda común denominador</a:t>
            </a:r>
          </a:p>
        </p:txBody>
      </p:sp>
      <p:pic>
        <p:nvPicPr>
          <p:cNvPr id="9" name="Imagen 8" descr="Diagrama&#10;&#10;El contenido generado por IA puede ser incorrecto.">
            <a:extLst>
              <a:ext uri="{FF2B5EF4-FFF2-40B4-BE49-F238E27FC236}">
                <a16:creationId xmlns:a16="http://schemas.microsoft.com/office/drawing/2014/main" id="{6AACA404-152C-2E2B-0A0A-4DB92B15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509" y="200703"/>
            <a:ext cx="1360029" cy="1360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639A2F-ABBD-0C13-2BD7-DF443D4EF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82" y="2104098"/>
            <a:ext cx="10288436" cy="29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2747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C5BE9-2CC4-DFBF-2B51-59CF3B7D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5A336FA9-49AF-4F99-A586-FFF70C7D0EB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9509F571-D711-A6EA-D07E-DF39A676F1AA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140A2453-D32F-02E4-B831-3554F42AD76B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Moneda común denominador</a:t>
            </a:r>
          </a:p>
        </p:txBody>
      </p:sp>
      <p:pic>
        <p:nvPicPr>
          <p:cNvPr id="9" name="Imagen 8" descr="Diagrama&#10;&#10;El contenido generado por IA puede ser incorrecto.">
            <a:extLst>
              <a:ext uri="{FF2B5EF4-FFF2-40B4-BE49-F238E27FC236}">
                <a16:creationId xmlns:a16="http://schemas.microsoft.com/office/drawing/2014/main" id="{95B9F7A0-F929-5BF0-F8AF-0E789654E9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509" y="200703"/>
            <a:ext cx="1360029" cy="1360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AEA0EC-8932-4C82-0975-6D5B22A6C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87" y="2069686"/>
            <a:ext cx="10259857" cy="31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108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83D8D-DE54-05DE-2F07-14906049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DA776ABC-F314-BFCB-2AAC-7B98366B437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D7242F4-D8FB-7557-3DDB-265291DF3D7A}"/>
              </a:ext>
            </a:extLst>
          </p:cNvPr>
          <p:cNvSpPr txBox="1">
            <a:spLocks/>
          </p:cNvSpPr>
          <p:nvPr/>
        </p:nvSpPr>
        <p:spPr>
          <a:xfrm>
            <a:off x="610316" y="83574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61915A32-BAA0-A921-DF09-419FCE3BC381}"/>
              </a:ext>
            </a:extLst>
          </p:cNvPr>
          <p:cNvSpPr txBox="1">
            <a:spLocks/>
          </p:cNvSpPr>
          <p:nvPr/>
        </p:nvSpPr>
        <p:spPr>
          <a:xfrm>
            <a:off x="610316" y="1130709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Periodo Contable</a:t>
            </a:r>
          </a:p>
        </p:txBody>
      </p:sp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41805CAB-518D-0F83-E13E-5D165680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0220" y="131862"/>
            <a:ext cx="1431464" cy="1431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C07A48C-A56F-4EA7-8A51-5C253B6FE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24" y="1989316"/>
            <a:ext cx="10221751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628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79C8-D155-5953-4BD2-B0279B4E4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A3D3E873-1968-3232-04AC-9C6B4D4AC6E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1F1EA43-EF60-33B3-8DDD-E0DCC6B7B13C}"/>
              </a:ext>
            </a:extLst>
          </p:cNvPr>
          <p:cNvSpPr txBox="1">
            <a:spLocks/>
          </p:cNvSpPr>
          <p:nvPr/>
        </p:nvSpPr>
        <p:spPr>
          <a:xfrm>
            <a:off x="610316" y="83574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CD7B0FAB-155C-DC79-3A97-0A5D302EE067}"/>
              </a:ext>
            </a:extLst>
          </p:cNvPr>
          <p:cNvSpPr txBox="1">
            <a:spLocks/>
          </p:cNvSpPr>
          <p:nvPr/>
        </p:nvSpPr>
        <p:spPr>
          <a:xfrm>
            <a:off x="610316" y="1130709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Periodo Contable</a:t>
            </a:r>
          </a:p>
        </p:txBody>
      </p:sp>
      <p:pic>
        <p:nvPicPr>
          <p:cNvPr id="8" name="Imagen 7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B00429D9-D56E-EA23-E879-07DC0FBA4F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0220" y="131862"/>
            <a:ext cx="1431464" cy="14314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15A14A9-E069-6FA5-3B93-123C86C31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" y="1671480"/>
            <a:ext cx="10317015" cy="219105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ADC79F-56F9-23B3-2DA5-CA3CF358B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108" y="4199328"/>
            <a:ext cx="10269383" cy="174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0513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54E60-BED7-6EAD-55FF-5657BFDD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443C8134-9CA7-B722-2755-56AB6DB25D20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68ADAA62-D45E-6A7A-802F-CEC361A85C79}"/>
              </a:ext>
            </a:extLst>
          </p:cNvPr>
          <p:cNvSpPr txBox="1">
            <a:spLocks/>
          </p:cNvSpPr>
          <p:nvPr/>
        </p:nvSpPr>
        <p:spPr>
          <a:xfrm>
            <a:off x="610317" y="887359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A334D9A6-9D2E-1EF8-C78A-DCF30C1647EB}"/>
              </a:ext>
            </a:extLst>
          </p:cNvPr>
          <p:cNvSpPr txBox="1">
            <a:spLocks/>
          </p:cNvSpPr>
          <p:nvPr/>
        </p:nvSpPr>
        <p:spPr>
          <a:xfrm>
            <a:off x="610317" y="113637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Consistencia</a:t>
            </a:r>
          </a:p>
        </p:txBody>
      </p:sp>
      <p:pic>
        <p:nvPicPr>
          <p:cNvPr id="9" name="Imagen 8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C584D4C6-759F-06ED-E8FE-6502470C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2529" y="191729"/>
            <a:ext cx="1179154" cy="11791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7B1406-46A7-D861-017F-3E0E5CA72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782" y="2066513"/>
            <a:ext cx="10288436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7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8EFF5-2DE8-6095-EC5E-78EC08260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2F24B7C-0079-46C9-9B44-932FADF8F6C9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69555147-B68E-8CEF-8CC0-FDFDA89614FC}"/>
              </a:ext>
            </a:extLst>
          </p:cNvPr>
          <p:cNvSpPr txBox="1">
            <a:spLocks/>
          </p:cNvSpPr>
          <p:nvPr/>
        </p:nvSpPr>
        <p:spPr>
          <a:xfrm>
            <a:off x="610317" y="887359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FC5E51DC-165A-D99C-6C28-8D4F9BCEE872}"/>
              </a:ext>
            </a:extLst>
          </p:cNvPr>
          <p:cNvSpPr txBox="1">
            <a:spLocks/>
          </p:cNvSpPr>
          <p:nvPr/>
        </p:nvSpPr>
        <p:spPr>
          <a:xfrm>
            <a:off x="610317" y="113637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Consistencia</a:t>
            </a:r>
          </a:p>
        </p:txBody>
      </p:sp>
      <p:pic>
        <p:nvPicPr>
          <p:cNvPr id="9" name="Imagen 8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7DC6AA69-DA2F-AF14-7FDD-625DFCA251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2529" y="191729"/>
            <a:ext cx="1179154" cy="11791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2B7AA5-35BD-AA04-4402-8A2B2A958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14" y="2066513"/>
            <a:ext cx="10240804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06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7F0C2-C862-C635-79D5-9800247FB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F1B555E-47CB-7940-B20F-9382795006C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E7CA06C9-B4D8-DE38-9D53-523372A0942C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53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Herramientas de la contabilidad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9EA2DA4A-C2C8-99A4-C171-C1A8C39E6638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3F12F1-50E0-7766-DE54-648AD2323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20" y="1376516"/>
            <a:ext cx="11464412" cy="511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941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1288E-9D66-E493-CEF5-E8DD33B3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BCFE3D8D-4A0A-CF35-C7BE-DCB3488ACD01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1D22D89D-5F85-4644-295F-3A5A0537B8AE}"/>
              </a:ext>
            </a:extLst>
          </p:cNvPr>
          <p:cNvSpPr txBox="1">
            <a:spLocks/>
          </p:cNvSpPr>
          <p:nvPr/>
        </p:nvSpPr>
        <p:spPr>
          <a:xfrm>
            <a:off x="610317" y="887359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6FD23735-5772-567C-7A04-F13498BCE176}"/>
              </a:ext>
            </a:extLst>
          </p:cNvPr>
          <p:cNvSpPr txBox="1">
            <a:spLocks/>
          </p:cNvSpPr>
          <p:nvPr/>
        </p:nvSpPr>
        <p:spPr>
          <a:xfrm>
            <a:off x="610317" y="113637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Consistencia</a:t>
            </a:r>
          </a:p>
        </p:txBody>
      </p:sp>
      <p:pic>
        <p:nvPicPr>
          <p:cNvPr id="9" name="Imagen 8" descr="Imagen que contiene Aplicación&#10;&#10;El contenido generado por IA puede ser incorrecto.">
            <a:extLst>
              <a:ext uri="{FF2B5EF4-FFF2-40B4-BE49-F238E27FC236}">
                <a16:creationId xmlns:a16="http://schemas.microsoft.com/office/drawing/2014/main" id="{3B77B31A-D169-5322-97BF-175B017DE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2529" y="191729"/>
            <a:ext cx="1179154" cy="11791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76B294-220E-DD6B-EF67-81B2CE716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19" y="2302883"/>
            <a:ext cx="10297962" cy="242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808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D8715-F2A0-D084-C642-1238092B6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04FB3FA7-136C-D118-F45D-0D58915DD648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7F7B053-E076-C860-3A01-2B88C78F2819}"/>
              </a:ext>
            </a:extLst>
          </p:cNvPr>
          <p:cNvSpPr txBox="1">
            <a:spLocks/>
          </p:cNvSpPr>
          <p:nvPr/>
        </p:nvSpPr>
        <p:spPr>
          <a:xfrm>
            <a:off x="669310" y="8873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9C889A25-0B93-CEF3-1629-0B485EEDD449}"/>
              </a:ext>
            </a:extLst>
          </p:cNvPr>
          <p:cNvSpPr txBox="1">
            <a:spLocks/>
          </p:cNvSpPr>
          <p:nvPr/>
        </p:nvSpPr>
        <p:spPr>
          <a:xfrm>
            <a:off x="610315" y="117249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Sustancia Económica</a:t>
            </a:r>
          </a:p>
        </p:txBody>
      </p:sp>
      <p:pic>
        <p:nvPicPr>
          <p:cNvPr id="8" name="Imagen 7" descr="Aplicación&#10;&#10;El contenido generado por IA puede ser incorrecto.">
            <a:extLst>
              <a:ext uri="{FF2B5EF4-FFF2-40B4-BE49-F238E27FC236}">
                <a16:creationId xmlns:a16="http://schemas.microsoft.com/office/drawing/2014/main" id="{9809AFA2-1CE7-BBA1-A564-C59FF25851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936" y="248623"/>
            <a:ext cx="1277477" cy="1277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729EC2-B869-C529-1AFA-08F2CB04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08" y="1889894"/>
            <a:ext cx="10269383" cy="368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57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442A1-BB4B-28E6-4835-7C5A7791F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90D5CFE-128F-F70C-1AAB-BB4658D9C93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18D34D99-237F-722F-5B58-4D13037457E5}"/>
              </a:ext>
            </a:extLst>
          </p:cNvPr>
          <p:cNvSpPr txBox="1">
            <a:spLocks/>
          </p:cNvSpPr>
          <p:nvPr/>
        </p:nvSpPr>
        <p:spPr>
          <a:xfrm>
            <a:off x="669310" y="8873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AC4F92BC-9E1C-F900-D560-E0683E9C73F2}"/>
              </a:ext>
            </a:extLst>
          </p:cNvPr>
          <p:cNvSpPr txBox="1">
            <a:spLocks/>
          </p:cNvSpPr>
          <p:nvPr/>
        </p:nvSpPr>
        <p:spPr>
          <a:xfrm>
            <a:off x="610315" y="117249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Sustancia Económica</a:t>
            </a:r>
          </a:p>
        </p:txBody>
      </p:sp>
      <p:pic>
        <p:nvPicPr>
          <p:cNvPr id="8" name="Imagen 7" descr="Aplicación&#10;&#10;El contenido generado por IA puede ser incorrecto.">
            <a:extLst>
              <a:ext uri="{FF2B5EF4-FFF2-40B4-BE49-F238E27FC236}">
                <a16:creationId xmlns:a16="http://schemas.microsoft.com/office/drawing/2014/main" id="{CCF7D0A6-22D0-8815-BF88-83CEC4AF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936" y="248623"/>
            <a:ext cx="1277477" cy="1277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1806F6-1046-4F84-61F8-73F82E22C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45" y="2003712"/>
            <a:ext cx="10278909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19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F2D52-6664-5D16-4AEB-3BCAAD94B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6D0B932B-090D-044C-C196-67ADD412050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A1984DF-C161-811E-34B3-68F260A9377D}"/>
              </a:ext>
            </a:extLst>
          </p:cNvPr>
          <p:cNvSpPr txBox="1">
            <a:spLocks/>
          </p:cNvSpPr>
          <p:nvPr/>
        </p:nvSpPr>
        <p:spPr>
          <a:xfrm>
            <a:off x="669310" y="8873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9FA7264E-47C0-2FE6-47E9-0CC89B8AEE77}"/>
              </a:ext>
            </a:extLst>
          </p:cNvPr>
          <p:cNvSpPr txBox="1">
            <a:spLocks/>
          </p:cNvSpPr>
          <p:nvPr/>
        </p:nvSpPr>
        <p:spPr>
          <a:xfrm>
            <a:off x="610315" y="1172491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Sustancia Económica</a:t>
            </a:r>
          </a:p>
        </p:txBody>
      </p:sp>
      <p:pic>
        <p:nvPicPr>
          <p:cNvPr id="8" name="Imagen 7" descr="Aplicación&#10;&#10;El contenido generado por IA puede ser incorrecto.">
            <a:extLst>
              <a:ext uri="{FF2B5EF4-FFF2-40B4-BE49-F238E27FC236}">
                <a16:creationId xmlns:a16="http://schemas.microsoft.com/office/drawing/2014/main" id="{079A1AF1-AA62-FF56-25A2-4A25351A3E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86936" y="248623"/>
            <a:ext cx="1277477" cy="12774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60DB178-9A17-C914-C2B5-F8C7AE47C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98" y="2252498"/>
            <a:ext cx="10240804" cy="235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41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CE1DE-551E-E4F2-9C69-D35ED7043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85E2DE3-E2EC-AECE-7D3C-B83F3A0964E5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60C87CF-C217-A38A-D914-DA4F3FC05CFB}"/>
              </a:ext>
            </a:extLst>
          </p:cNvPr>
          <p:cNvSpPr txBox="1">
            <a:spLocks/>
          </p:cNvSpPr>
          <p:nvPr/>
        </p:nvSpPr>
        <p:spPr>
          <a:xfrm>
            <a:off x="610316" y="9045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3D432D9C-3CD7-0F33-2C15-452E802F7DE9}"/>
              </a:ext>
            </a:extLst>
          </p:cNvPr>
          <p:cNvSpPr txBox="1">
            <a:spLocks/>
          </p:cNvSpPr>
          <p:nvPr/>
        </p:nvSpPr>
        <p:spPr>
          <a:xfrm>
            <a:off x="610316" y="119142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Dualidad económica</a:t>
            </a:r>
          </a:p>
        </p:txBody>
      </p:sp>
      <p:pic>
        <p:nvPicPr>
          <p:cNvPr id="9" name="Imagen 8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3512B7D2-4752-5830-9ECB-6A08323C5B3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6773" y="245799"/>
            <a:ext cx="1150375" cy="1150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5E6E1D5-CCC9-ACEB-FC43-D21F9F9BA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5" y="1555213"/>
            <a:ext cx="11149065" cy="39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286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31709-1BD7-D2BB-82CA-AACA544B3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E23F89D-0835-7CF7-BBE0-81EA9E406F5B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2D016EA-3974-0E6F-6274-BB798A5F24D1}"/>
              </a:ext>
            </a:extLst>
          </p:cNvPr>
          <p:cNvSpPr txBox="1">
            <a:spLocks/>
          </p:cNvSpPr>
          <p:nvPr/>
        </p:nvSpPr>
        <p:spPr>
          <a:xfrm>
            <a:off x="610316" y="904562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09057DDE-B894-A528-D281-9B6C6735A71D}"/>
              </a:ext>
            </a:extLst>
          </p:cNvPr>
          <p:cNvSpPr txBox="1">
            <a:spLocks/>
          </p:cNvSpPr>
          <p:nvPr/>
        </p:nvSpPr>
        <p:spPr>
          <a:xfrm>
            <a:off x="610316" y="119142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de aplicación del principio de Dualidad económica</a:t>
            </a:r>
          </a:p>
        </p:txBody>
      </p:sp>
      <p:pic>
        <p:nvPicPr>
          <p:cNvPr id="9" name="Imagen 8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01C60054-CFD7-D7A2-BDC3-CFD0AED684E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6773" y="245799"/>
            <a:ext cx="1150375" cy="1150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AD89D64-9EE1-E4AE-2CEF-9298E7EC8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5" y="1681318"/>
            <a:ext cx="11149065" cy="456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60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05C3A-E522-F80E-8FDE-D8E6836B4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A9D71148-8AD8-CCC9-FA1B-3BA58C5A33D1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C231D14-258F-0AAA-630B-1A59DF7A13EB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F12ABA16-369C-AF4C-E6CC-B39E4F534B47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AB37AC-169A-62AF-100E-B59B2B1C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071" y="2069686"/>
            <a:ext cx="10259857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720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68215-0ACF-A466-2118-94618FB9B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B9A993D-FC23-6CBF-35B0-BD3446DE530E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E6DB544-1152-55DA-9568-9AC48D7AE02C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B861020D-BCD0-ECC9-7D83-72C4DB3DD85F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B6DD35-66EE-06EF-065B-4285DA8CD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08" y="2245113"/>
            <a:ext cx="10269383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420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041F3-533D-1125-28DD-7D1F1F982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46D8336-83A7-E2C9-F89F-2268DE02041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064BC87A-9F81-7A8F-89CC-24CF61058966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CE9105A1-8BAC-12D5-5EE3-A717D78833AD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1DA30D-1E22-76FB-8D18-E64BD06F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2251712"/>
            <a:ext cx="10297962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523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025E1-30B6-2385-3BAA-8A734BF75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46CF6CE-B88B-AB1D-6262-51A883995245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AE7B4470-6E3E-B3CF-3B51-3C98B3064BCB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616F4723-74B1-C329-9419-66E717D30010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F7FC5F5-FC1F-39C0-ACA9-61ABF8065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61" y="2851565"/>
            <a:ext cx="10412278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53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40A2A-8DA5-80FB-3D42-874B0EA4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B2D6ED4-A21C-FA30-9F92-E5E2D71E4AFF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1.- Fundamentos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28AA08B0-04A4-A35E-3DD9-84C8AD68ADFF}"/>
              </a:ext>
            </a:extLst>
          </p:cNvPr>
          <p:cNvSpPr txBox="1">
            <a:spLocks/>
          </p:cNvSpPr>
          <p:nvPr/>
        </p:nvSpPr>
        <p:spPr>
          <a:xfrm>
            <a:off x="610316" y="1022555"/>
            <a:ext cx="11149065" cy="3539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Importancia de la contabilidad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2B7EAB1F-6A42-23EA-6369-BD526C9DD1FB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F43B12-0F4F-A5E8-4C5C-3C7B86A4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635360"/>
            <a:ext cx="11316929" cy="26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880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1996B-C0D7-ABBA-737F-2523E9C3D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4AAE7F5-9420-AB03-B3CF-08691C5DEA18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7CAC4E83-D378-FFA9-57E5-38DA77E663C5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C7207969-C068-D59E-74E4-51C97FF2538E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F13DDB-A164-F439-17F8-629CA9BB9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835" y="2069686"/>
            <a:ext cx="10250330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195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59516-0DC7-3B32-5B39-CFC333518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B456617B-47EB-3668-FA6A-C4781E198874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13AA364F-870E-1882-1BD8-90841140547A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05CABFFA-8164-C7AB-D1DD-E602ECE9308B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CC6CE1E-94C9-3183-6EE2-B632B971E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2247866"/>
            <a:ext cx="10193173" cy="267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618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5866-DECC-FBF5-14D3-698111000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1B44978F-D99C-0776-4BF2-CE1477458463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17BD5265-4041-FE06-9588-53779AF77356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014C526F-EA72-B69B-A106-886483270295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BD2A5A-4EAC-E983-4012-029B03F52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361" y="2600383"/>
            <a:ext cx="10231278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18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7A63-D460-B4D8-9D37-3289B5770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6EBF479-F279-5A0B-9F61-7B55839C6A37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DCF9EC10-DD1C-0F0F-AEDD-289C22BF817D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C9C68939-6300-C905-2ADB-B1FB10FB2E2E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17DE61A-8CF8-493B-98CA-834CEF0C7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77" y="2388446"/>
            <a:ext cx="10364646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404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86140-A6B0-0AC9-D665-33DAF75C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DBE773B9-B1D3-8552-AA69-775555FA8FEC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F120A2A7-11A4-4ECA-A3DB-42A4BA6E9EA5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BC1F8FA3-B8FA-B4CF-572C-B68534CF5E11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35EA8C-6263-427B-166E-DE1F748DF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56" y="2311798"/>
            <a:ext cx="10307488" cy="237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8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CEB42-5AB9-19A4-8C78-A09EB3CB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8AD730CD-51A1-6350-4133-6FB96899CBC2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26743C23-17E6-CD7C-32A5-2BC11F67043A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96B299CC-20A3-232C-7C83-ABE7BD44A7BB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E7AE9E2-C368-66CC-E011-71BB66F1E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2697788"/>
            <a:ext cx="10240804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714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16672-C013-8F2A-2400-F26E8DE65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178878FF-FB6E-B576-9909-4478DB48C40D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325669E0-C761-4528-0D95-8DDD8EFEFD33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451828FD-6147-9A7C-269C-EF20FFC54C9E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B44BEA5-708B-3D8F-90B1-6A1A95C0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598" y="2274610"/>
            <a:ext cx="10240804" cy="25054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03AFF20-65CA-8466-2C17-FBF2F6436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3" y="4873777"/>
            <a:ext cx="10364646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87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B8428-F855-F969-B562-DA1FC1987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C76AD524-664F-62B1-C289-ABE6B08EFEB6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196D225-45DA-780E-903A-EABB97F816B1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73AD1B4E-8B4D-D985-8F4D-784652E51A34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20D1C7E-2BA9-DAAC-65BE-6C712EE20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08" y="2733578"/>
            <a:ext cx="10269383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373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E94C9-87E8-72D2-03E7-0256962F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9EDF3FB0-0A67-31A1-40F1-7D134299A0BC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E7A21137-26DA-F60B-C038-A8518E890E50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0EDF0737-841E-A36A-5D08-2D25B1C5A5DE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B91FE3-233C-9D35-E58D-52276323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13" y="2185814"/>
            <a:ext cx="10193173" cy="24863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5E74900-B0FC-5DC6-9BE7-2FC07D9F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308" y="4924037"/>
            <a:ext cx="10231278" cy="15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01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352F-274F-A81D-9507-F72721484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FDD2FC61-3D3B-1F58-F7AB-27DF11CDDB3E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54493ABC-7C3E-8E01-49DD-AC489FD73E3F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3B9FF8A2-52FF-6544-86F0-7C6A6B57E534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8AE7B14-DCA0-3B4D-7A68-47DB68BB4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40" y="2731304"/>
            <a:ext cx="9631119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38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FF44D-8EC8-33C3-C684-EB321F96A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1A64516-C5BD-E131-D970-B189A55FCC01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8966303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2.- Marco conceptual de la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4" name="Marcador de posición de texto 35">
            <a:extLst>
              <a:ext uri="{FF2B5EF4-FFF2-40B4-BE49-F238E27FC236}">
                <a16:creationId xmlns:a16="http://schemas.microsoft.com/office/drawing/2014/main" id="{A3683CEC-AA15-4FD3-0470-3440223C0067}"/>
              </a:ext>
            </a:extLst>
          </p:cNvPr>
          <p:cNvSpPr txBox="1">
            <a:spLocks/>
          </p:cNvSpPr>
          <p:nvPr/>
        </p:nvSpPr>
        <p:spPr>
          <a:xfrm>
            <a:off x="521467" y="2101644"/>
            <a:ext cx="11149065" cy="26547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800" b="1" dirty="0"/>
              <a:t>El Marco Conceptual de la Contabilidad es un conjunto de principios, normas y definiciones que establecen la base teórica y práctica para la preparación y presentación de la información financiera. Sirve como referencia para la correcta aplicación de los estándares contables y permite que los estados financieros sean comparables, comprensibles y útiles para la toma de decisiones. de la contabilidad</a:t>
            </a:r>
          </a:p>
        </p:txBody>
      </p:sp>
      <p:sp>
        <p:nvSpPr>
          <p:cNvPr id="7" name="Marcador de posición de texto 35">
            <a:extLst>
              <a:ext uri="{FF2B5EF4-FFF2-40B4-BE49-F238E27FC236}">
                <a16:creationId xmlns:a16="http://schemas.microsoft.com/office/drawing/2014/main" id="{3AC3C5DE-7320-E310-CEAC-EA742056A91F}"/>
              </a:ext>
            </a:extLst>
          </p:cNvPr>
          <p:cNvSpPr txBox="1">
            <a:spLocks/>
          </p:cNvSpPr>
          <p:nvPr/>
        </p:nvSpPr>
        <p:spPr>
          <a:xfrm>
            <a:off x="6184848" y="2526890"/>
            <a:ext cx="5112059" cy="3921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ES" sz="300" b="1" dirty="0"/>
          </a:p>
        </p:txBody>
      </p:sp>
    </p:spTree>
    <p:extLst>
      <p:ext uri="{BB962C8B-B14F-4D97-AF65-F5344CB8AC3E}">
        <p14:creationId xmlns:p14="http://schemas.microsoft.com/office/powerpoint/2010/main" val="42040726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1E64B-97D4-F988-3BCF-80DA15044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33679673-EF9F-CEBC-A75B-F48A0450298A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DEF6895-BA69-4753-8EE1-9D4F061A9F41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9135AB2B-504B-0CC3-3514-5DE550AC8542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467B9F-18FB-A753-60D1-48966F125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50" y="2069686"/>
            <a:ext cx="10202699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152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0542-4E81-7895-80F6-CA0F4D7C9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9">
            <a:extLst>
              <a:ext uri="{FF2B5EF4-FFF2-40B4-BE49-F238E27FC236}">
                <a16:creationId xmlns:a16="http://schemas.microsoft.com/office/drawing/2014/main" id="{7E615D51-DEB4-AF88-8C19-76D6AD8EEFD8}"/>
              </a:ext>
            </a:extLst>
          </p:cNvPr>
          <p:cNvSpPr txBox="1">
            <a:spLocks/>
          </p:cNvSpPr>
          <p:nvPr/>
        </p:nvSpPr>
        <p:spPr>
          <a:xfrm>
            <a:off x="610316" y="409750"/>
            <a:ext cx="10824600" cy="612805"/>
          </a:xfrm>
          <a:prstGeom prst="rect">
            <a:avLst/>
          </a:prstGeom>
        </p:spPr>
        <p:txBody>
          <a:bodyPr rtlCol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s-ES" sz="4000" dirty="0">
                <a:solidFill>
                  <a:schemeClr val="accent1"/>
                </a:solidFill>
              </a:rPr>
              <a:t>7.-Principios de Contabilidad</a:t>
            </a:r>
            <a:endParaRPr lang="es-MX" sz="4000" dirty="0">
              <a:solidFill>
                <a:schemeClr val="accent1"/>
              </a:solidFill>
            </a:endParaRPr>
          </a:p>
        </p:txBody>
      </p:sp>
      <p:sp>
        <p:nvSpPr>
          <p:cNvPr id="6" name="Marcador de posición de texto 35">
            <a:extLst>
              <a:ext uri="{FF2B5EF4-FFF2-40B4-BE49-F238E27FC236}">
                <a16:creationId xmlns:a16="http://schemas.microsoft.com/office/drawing/2014/main" id="{8AA4F86F-281B-6AD1-1585-1677F560B1BC}"/>
              </a:ext>
            </a:extLst>
          </p:cNvPr>
          <p:cNvSpPr txBox="1">
            <a:spLocks/>
          </p:cNvSpPr>
          <p:nvPr/>
        </p:nvSpPr>
        <p:spPr>
          <a:xfrm>
            <a:off x="610316" y="1056967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Los principios de la contabilidad y su uso</a:t>
            </a:r>
          </a:p>
        </p:txBody>
      </p:sp>
      <p:sp>
        <p:nvSpPr>
          <p:cNvPr id="3" name="Marcador de posición de texto 35">
            <a:extLst>
              <a:ext uri="{FF2B5EF4-FFF2-40B4-BE49-F238E27FC236}">
                <a16:creationId xmlns:a16="http://schemas.microsoft.com/office/drawing/2014/main" id="{89D964E0-FDBB-DEF1-A369-E76B14539EE6}"/>
              </a:ext>
            </a:extLst>
          </p:cNvPr>
          <p:cNvSpPr txBox="1">
            <a:spLocks/>
          </p:cNvSpPr>
          <p:nvPr/>
        </p:nvSpPr>
        <p:spPr>
          <a:xfrm>
            <a:off x="610315" y="1381430"/>
            <a:ext cx="11149065" cy="363793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Ejemplo práctico de la aplicación de los principios de la contabilidad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454FD39-8648-CEFD-9F07-7BD81D65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19" y="2366814"/>
            <a:ext cx="10297962" cy="212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68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MSFT template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1403_TF44868783.potx" id="{19B36FD4-BEC7-4A15-837B-56C2F30306C6}" vid="{2A60D69B-1E3C-4588-AB77-703F0BFF6F0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clásica audaz y sofisticada</Template>
  <TotalTime>290</TotalTime>
  <Words>1681</Words>
  <Application>Microsoft Office PowerPoint</Application>
  <PresentationFormat>Panorámica</PresentationFormat>
  <Paragraphs>218</Paragraphs>
  <Slides>91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6" baseType="lpstr">
      <vt:lpstr>Arial</vt:lpstr>
      <vt:lpstr>Calibri</vt:lpstr>
      <vt:lpstr>Calibri Light</vt:lpstr>
      <vt:lpstr>Corbel</vt:lpstr>
      <vt:lpstr>Tema de Office</vt:lpstr>
      <vt:lpstr>Contabilidad para no contadores</vt:lpstr>
      <vt:lpstr>1.- Fundamentos de la contabilidad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Yoan arana</dc:creator>
  <cp:lastModifiedBy>Yoan arana</cp:lastModifiedBy>
  <cp:revision>36</cp:revision>
  <dcterms:created xsi:type="dcterms:W3CDTF">2025-05-24T16:40:23Z</dcterms:created>
  <dcterms:modified xsi:type="dcterms:W3CDTF">2025-05-28T03:11:51Z</dcterms:modified>
</cp:coreProperties>
</file>